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511" r:id="rId2"/>
    <p:sldId id="463" r:id="rId3"/>
    <p:sldId id="553" r:id="rId4"/>
    <p:sldId id="536" r:id="rId5"/>
    <p:sldId id="542" r:id="rId6"/>
    <p:sldId id="543" r:id="rId7"/>
    <p:sldId id="540" r:id="rId8"/>
    <p:sldId id="541" r:id="rId9"/>
    <p:sldId id="490" r:id="rId10"/>
    <p:sldId id="548" r:id="rId11"/>
    <p:sldId id="545" r:id="rId12"/>
    <p:sldId id="544" r:id="rId13"/>
    <p:sldId id="550" r:id="rId14"/>
    <p:sldId id="551" r:id="rId15"/>
    <p:sldId id="552" r:id="rId16"/>
    <p:sldId id="546" r:id="rId17"/>
    <p:sldId id="547" r:id="rId18"/>
    <p:sldId id="477" r:id="rId19"/>
    <p:sldId id="399" r:id="rId20"/>
    <p:sldId id="409" r:id="rId21"/>
    <p:sldId id="481" r:id="rId22"/>
    <p:sldId id="482" r:id="rId23"/>
    <p:sldId id="50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2494091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944712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5/Exercise_Form/webapp/controller/MyView.controller.js" TargetMode="External"/><Relationship Id="rId4" Type="http://schemas.openxmlformats.org/officeDocument/2006/relationships/hyperlink" Target="https://github.com/soyuztechnologies/HPC_Training/blob/master/Day%205/Exercise_Form/webapp/view/MyView.view.x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soyuztechnologies/HPC_Training/blob/master/Day%205/Exercise_ModelfromFile/webapp/model/models.js" TargetMode="External"/><Relationship Id="rId3" Type="http://schemas.openxmlformats.org/officeDocument/2006/relationships/hyperlink" Target="https://github.com/soyuztechnologies/HPC_Training/blob/master/Day%205/Exercise_Model/webapp/controller/MyView.controller.js" TargetMode="External"/><Relationship Id="rId7" Type="http://schemas.openxmlformats.org/officeDocument/2006/relationships/hyperlink" Target="https://github.com/soyuztechnologies/HPC_Training/blob/master/Day%205/Exercise_ModelfromFile/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5/Exercise_ModelfromFile/webapp/controller/MyView.controller.js" TargetMode="External"/><Relationship Id="rId5" Type="http://schemas.openxmlformats.org/officeDocument/2006/relationships/image" Target="../media/image8.jpeg"/><Relationship Id="rId10" Type="http://schemas.openxmlformats.org/officeDocument/2006/relationships/hyperlink" Target="https://github.com/soyuztechnologies/HPC_Training/blob/master/Day%205/Exercise_ModelfromFile/webapp/model/mockdata/mydata2.json" TargetMode="External"/><Relationship Id="rId4" Type="http://schemas.openxmlformats.org/officeDocument/2006/relationships/hyperlink" Target="https://github.com/soyuztechnologies/HPC_Training/blob/master/Day%205/Exercise_Model/webapp/view/MyView.view.xml" TargetMode="External"/><Relationship Id="rId9" Type="http://schemas.openxmlformats.org/officeDocument/2006/relationships/hyperlink" Target="https://github.com/soyuztechnologies/HPC_Training/blob/master/Day%205/Exercise_ModelfromFile/webapp/model/mockdata/mydata.js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414612" y="1190300"/>
            <a:ext cx="8038996" cy="4500421"/>
            <a:chOff x="816185" y="1310471"/>
            <a:chExt cx="8038996" cy="4500421"/>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516067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852495"/>
              <a:ext cx="0" cy="30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00275" y="3096225"/>
              <a:ext cx="560212"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271005" y="5306836"/>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FD3CFB36-F777-4B4E-97B3-AC9CD6B920C2}"/>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28" name="Left Brace 27">
            <a:extLst>
              <a:ext uri="{FF2B5EF4-FFF2-40B4-BE49-F238E27FC236}">
                <a16:creationId xmlns:a16="http://schemas.microsoft.com/office/drawing/2014/main" id="{DB9805A3-AECC-4AD5-8E3D-23FCE4FD706D}"/>
              </a:ext>
            </a:extLst>
          </p:cNvPr>
          <p:cNvSpPr/>
          <p:nvPr/>
        </p:nvSpPr>
        <p:spPr>
          <a:xfrm rot="16200000">
            <a:off x="5695331" y="82694"/>
            <a:ext cx="560213" cy="11292009"/>
          </a:xfrm>
          <a:prstGeom prst="leftBrace">
            <a:avLst>
              <a:gd name="adj1" fmla="val 8333"/>
              <a:gd name="adj2" fmla="val 496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060AEC3-5E01-497C-A9F1-EEAE1DC372D1}"/>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30" name="Rectangle: Rounded Corners 29">
            <a:extLst>
              <a:ext uri="{FF2B5EF4-FFF2-40B4-BE49-F238E27FC236}">
                <a16:creationId xmlns:a16="http://schemas.microsoft.com/office/drawing/2014/main" id="{F35BE466-B40A-454E-AD92-8013CA7C21F9}"/>
              </a:ext>
            </a:extLst>
          </p:cNvPr>
          <p:cNvSpPr/>
          <p:nvPr/>
        </p:nvSpPr>
        <p:spPr>
          <a:xfrm>
            <a:off x="8116639" y="4199816"/>
            <a:ext cx="307327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sap.ui.layout.form</a:t>
            </a:r>
          </a:p>
        </p:txBody>
      </p:sp>
      <p:cxnSp>
        <p:nvCxnSpPr>
          <p:cNvPr id="31" name="Connector: Elbow 30">
            <a:extLst>
              <a:ext uri="{FF2B5EF4-FFF2-40B4-BE49-F238E27FC236}">
                <a16:creationId xmlns:a16="http://schemas.microsoft.com/office/drawing/2014/main" id="{942729C0-572F-4B06-B479-B467B3707111}"/>
              </a:ext>
            </a:extLst>
          </p:cNvPr>
          <p:cNvCxnSpPr>
            <a:cxnSpLocks/>
          </p:cNvCxnSpPr>
          <p:nvPr/>
        </p:nvCxnSpPr>
        <p:spPr>
          <a:xfrm>
            <a:off x="6679308" y="3943349"/>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C90147E2-2794-4E2C-85F7-9D10555B5F72}"/>
              </a:ext>
            </a:extLst>
          </p:cNvPr>
          <p:cNvSpPr/>
          <p:nvPr/>
        </p:nvSpPr>
        <p:spPr>
          <a:xfrm>
            <a:off x="9330967" y="5158212"/>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SimpleForm</a:t>
            </a:r>
          </a:p>
        </p:txBody>
      </p:sp>
      <p:cxnSp>
        <p:nvCxnSpPr>
          <p:cNvPr id="33" name="Connector: Elbow 32">
            <a:extLst>
              <a:ext uri="{FF2B5EF4-FFF2-40B4-BE49-F238E27FC236}">
                <a16:creationId xmlns:a16="http://schemas.microsoft.com/office/drawing/2014/main" id="{BD741075-AF9C-4964-B786-DABDE9053B47}"/>
              </a:ext>
            </a:extLst>
          </p:cNvPr>
          <p:cNvCxnSpPr>
            <a:stCxn id="30" idx="2"/>
            <a:endCxn id="32" idx="0"/>
          </p:cNvCxnSpPr>
          <p:nvPr/>
        </p:nvCxnSpPr>
        <p:spPr>
          <a:xfrm rot="16200000" flipH="1">
            <a:off x="9660995" y="469615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022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usinessman entrepreneur working at office desk. Free Vector">
            <a:extLst>
              <a:ext uri="{FF2B5EF4-FFF2-40B4-BE49-F238E27FC236}">
                <a16:creationId xmlns:a16="http://schemas.microsoft.com/office/drawing/2014/main" id="{9E8ACEFF-E286-42E7-8EEF-5244B2097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465301"/>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Exercise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login form which will have a two input fields and a button.</a:t>
            </a:r>
          </a:p>
          <a:p>
            <a:r>
              <a:rPr lang="en-US" dirty="0"/>
              <a:t>After this we will create a simple form in the XML view, using the simple form class.</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898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229867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317939" cy="5355312"/>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Client-Side Model: - </a:t>
            </a:r>
          </a:p>
          <a:p>
            <a:pPr marL="742950" lvl="1" indent="-285750" algn="just">
              <a:buFontTx/>
              <a:buChar char="-"/>
            </a:pPr>
            <a:r>
              <a:rPr lang="en-US" dirty="0"/>
              <a:t>A model which keeps all the data in the browser. We use client-side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server-side model.</a:t>
            </a:r>
          </a:p>
          <a:p>
            <a:pPr lvl="1" algn="just"/>
            <a:endParaRPr lang="en-US" dirty="0"/>
          </a:p>
          <a:p>
            <a:pPr lvl="1" algn="just"/>
            <a:endParaRPr lang="en-US" dirty="0"/>
          </a:p>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027E6B2C-0D5A-4C43-AB3C-5BACC7A43015}"/>
              </a:ext>
            </a:extLst>
          </p:cNvPr>
          <p:cNvPicPr>
            <a:picLocks noChangeAspect="1"/>
          </p:cNvPicPr>
          <p:nvPr/>
        </p:nvPicPr>
        <p:blipFill>
          <a:blip r:embed="rId3"/>
          <a:stretch>
            <a:fillRect/>
          </a:stretch>
        </p:blipFill>
        <p:spPr>
          <a:xfrm>
            <a:off x="7096495" y="1485276"/>
            <a:ext cx="4675938" cy="3887447"/>
          </a:xfrm>
          <a:prstGeom prst="rect">
            <a:avLst/>
          </a:prstGeom>
        </p:spPr>
      </p:pic>
    </p:spTree>
    <p:extLst>
      <p:ext uri="{BB962C8B-B14F-4D97-AF65-F5344CB8AC3E}">
        <p14:creationId xmlns:p14="http://schemas.microsoft.com/office/powerpoint/2010/main" val="1339498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60332" cy="4524315"/>
          </a:xfrm>
          <a:prstGeom prst="rect">
            <a:avLst/>
          </a:prstGeom>
          <a:noFill/>
        </p:spPr>
        <p:txBody>
          <a:bodyPr wrap="square" rtlCol="0">
            <a:spAutoFit/>
          </a:bodyPr>
          <a:lstStyle/>
          <a:p>
            <a:r>
              <a:rPr lang="en-US" dirty="0"/>
              <a:t>3 Easy Steps to Create a Model</a:t>
            </a:r>
          </a:p>
          <a:p>
            <a:endParaRPr lang="en-US" dirty="0"/>
          </a:p>
          <a:p>
            <a:r>
              <a:rPr lang="en-US" dirty="0"/>
              <a:t>Step 1: Create a brand-new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CFC478A-25BA-4302-8ABE-FEEA5E46D8EB}"/>
              </a:ext>
            </a:extLst>
          </p:cNvPr>
          <p:cNvSpPr/>
          <p:nvPr/>
        </p:nvSpPr>
        <p:spPr>
          <a:xfrm>
            <a:off x="8353011" y="1058517"/>
            <a:ext cx="2693504"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0" name="Rectangle 9">
            <a:extLst>
              <a:ext uri="{FF2B5EF4-FFF2-40B4-BE49-F238E27FC236}">
                <a16:creationId xmlns:a16="http://schemas.microsoft.com/office/drawing/2014/main" id="{B647FD9A-1C29-45D2-AB78-338F4F87EB27}"/>
              </a:ext>
            </a:extLst>
          </p:cNvPr>
          <p:cNvSpPr/>
          <p:nvPr/>
        </p:nvSpPr>
        <p:spPr>
          <a:xfrm>
            <a:off x="8353011" y="2879037"/>
            <a:ext cx="2693504"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1" name="Rectangle 10">
            <a:extLst>
              <a:ext uri="{FF2B5EF4-FFF2-40B4-BE49-F238E27FC236}">
                <a16:creationId xmlns:a16="http://schemas.microsoft.com/office/drawing/2014/main" id="{24A9FA5F-5A7A-4DD8-AFC2-57C98984490A}"/>
              </a:ext>
            </a:extLst>
          </p:cNvPr>
          <p:cNvSpPr/>
          <p:nvPr/>
        </p:nvSpPr>
        <p:spPr>
          <a:xfrm>
            <a:off x="8353011" y="4699557"/>
            <a:ext cx="2693504"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sp>
        <p:nvSpPr>
          <p:cNvPr id="4" name="Arrow: Down 3">
            <a:extLst>
              <a:ext uri="{FF2B5EF4-FFF2-40B4-BE49-F238E27FC236}">
                <a16:creationId xmlns:a16="http://schemas.microsoft.com/office/drawing/2014/main" id="{DFC572A5-8B64-4DA4-ACF0-854ECC749A58}"/>
              </a:ext>
            </a:extLst>
          </p:cNvPr>
          <p:cNvSpPr/>
          <p:nvPr/>
        </p:nvSpPr>
        <p:spPr>
          <a:xfrm>
            <a:off x="9521686" y="1976642"/>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AF437A4-9E62-41D0-B1BC-B0DB634F6647}"/>
              </a:ext>
            </a:extLst>
          </p:cNvPr>
          <p:cNvSpPr/>
          <p:nvPr/>
        </p:nvSpPr>
        <p:spPr>
          <a:xfrm>
            <a:off x="9521686" y="3810827"/>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1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811322"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
        <p:nvSpPr>
          <p:cNvPr id="9" name="TextBox 8">
            <a:extLst>
              <a:ext uri="{FF2B5EF4-FFF2-40B4-BE49-F238E27FC236}">
                <a16:creationId xmlns:a16="http://schemas.microsoft.com/office/drawing/2014/main" id="{BE412423-6B80-4036-917D-4989BC282D58}"/>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b="1" dirty="0"/>
              <a:t>- </a:t>
            </a:r>
          </a:p>
          <a:p>
            <a:r>
              <a:rPr lang="en-US" b="1" dirty="0"/>
              <a:t>Q. What is the emp name of emp 0001</a:t>
            </a:r>
          </a:p>
          <a:p>
            <a:r>
              <a:rPr lang="en-US" b="1" dirty="0"/>
              <a:t>-</a:t>
            </a:r>
          </a:p>
          <a:p>
            <a:r>
              <a:rPr lang="en-US" b="1" dirty="0"/>
              <a:t>Q. What is the salary of Shwetha</a:t>
            </a:r>
          </a:p>
          <a:p>
            <a:r>
              <a:rPr lang="en-US" b="1" dirty="0"/>
              <a:t>-</a:t>
            </a:r>
          </a:p>
          <a:p>
            <a:r>
              <a:rPr lang="en-US" b="1" dirty="0"/>
              <a:t>Q. What is the empId of Ananya</a:t>
            </a:r>
          </a:p>
          <a:p>
            <a:r>
              <a:rPr lang="en-US" b="1" dirty="0"/>
              <a:t>-</a:t>
            </a:r>
          </a:p>
        </p:txBody>
      </p:sp>
    </p:spTree>
    <p:extLst>
      <p:ext uri="{BB962C8B-B14F-4D97-AF65-F5344CB8AC3E}">
        <p14:creationId xmlns:p14="http://schemas.microsoft.com/office/powerpoint/2010/main" val="1092808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t>Model Exercise 1</a:t>
            </a:r>
          </a:p>
          <a:p>
            <a:r>
              <a:rPr lang="en-US" dirty="0"/>
              <a:t>In this exercise we will create a JSON model using a JavaScript Object.</a:t>
            </a:r>
          </a:p>
          <a:p>
            <a:r>
              <a:rPr lang="en-US" dirty="0"/>
              <a:t>After Creating the model, we will bind the model to the XML view in a Simple Form</a:t>
            </a:r>
          </a:p>
          <a:p>
            <a:endParaRPr lang="en-US" dirty="0"/>
          </a:p>
          <a:p>
            <a:r>
              <a:rPr lang="en-US" dirty="0"/>
              <a:t>Exercise code/resource:</a:t>
            </a:r>
          </a:p>
          <a:p>
            <a:pPr marL="285750" indent="-285750">
              <a:buFontTx/>
              <a:buChar char="-"/>
            </a:pPr>
            <a:r>
              <a:rPr lang="en-US" dirty="0">
                <a:hlinkClick r:id="rId3"/>
              </a:rPr>
              <a:t>MyView.controller.js</a:t>
            </a:r>
            <a:endParaRPr lang="en-US" dirty="0"/>
          </a:p>
          <a:p>
            <a:pPr marL="285750" indent="-285750">
              <a:buFontTx/>
              <a:buChar char="-"/>
            </a:pPr>
            <a:r>
              <a:rPr lang="en-US" dirty="0">
                <a:hlinkClick r:id="rId4"/>
              </a:rPr>
              <a:t>MyView.view.xml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7941555F-15C4-41F0-8F95-22A5644199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6" t="3677" r="3439" b="2664"/>
          <a:stretch/>
        </p:blipFill>
        <p:spPr bwMode="auto">
          <a:xfrm>
            <a:off x="7006799" y="1656253"/>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46A64B-117B-4876-B4F0-8C7C255CD47C}"/>
              </a:ext>
            </a:extLst>
          </p:cNvPr>
          <p:cNvSpPr txBox="1"/>
          <p:nvPr/>
        </p:nvSpPr>
        <p:spPr>
          <a:xfrm>
            <a:off x="261764" y="2953731"/>
            <a:ext cx="7212462" cy="3416320"/>
          </a:xfrm>
          <a:prstGeom prst="rect">
            <a:avLst/>
          </a:prstGeom>
          <a:noFill/>
        </p:spPr>
        <p:txBody>
          <a:bodyPr wrap="square" rtlCol="0">
            <a:spAutoFit/>
          </a:bodyPr>
          <a:lstStyle/>
          <a:p>
            <a:r>
              <a:rPr lang="en-US" b="1" dirty="0"/>
              <a:t>Model Exercise 2</a:t>
            </a:r>
          </a:p>
          <a:p>
            <a:r>
              <a:rPr lang="en-US" dirty="0"/>
              <a:t>In this exercise we will create a model.js file, In that file we will write code to create the model dynamically.</a:t>
            </a:r>
          </a:p>
          <a:p>
            <a:r>
              <a:rPr lang="en-US" dirty="0"/>
              <a:t>After that we will create two model and bind them with the form and on click of a button the model will be flipped.</a:t>
            </a:r>
          </a:p>
          <a:p>
            <a:endParaRPr lang="en-US" dirty="0"/>
          </a:p>
          <a:p>
            <a:r>
              <a:rPr lang="en-US" dirty="0"/>
              <a:t>Exercise code/resource:</a:t>
            </a:r>
          </a:p>
          <a:p>
            <a:pPr marL="285750" indent="-285750">
              <a:buFontTx/>
              <a:buChar char="-"/>
            </a:pPr>
            <a:r>
              <a:rPr lang="en-US" dirty="0">
                <a:hlinkClick r:id="rId6"/>
              </a:rPr>
              <a:t>MyView.controller.js</a:t>
            </a:r>
            <a:endParaRPr lang="en-US" dirty="0"/>
          </a:p>
          <a:p>
            <a:pPr marL="285750" indent="-285750">
              <a:buFontTx/>
              <a:buChar char="-"/>
            </a:pPr>
            <a:r>
              <a:rPr lang="en-US" dirty="0">
                <a:hlinkClick r:id="rId7"/>
              </a:rPr>
              <a:t>MyView.view.xml</a:t>
            </a:r>
            <a:endParaRPr lang="en-US" dirty="0"/>
          </a:p>
          <a:p>
            <a:pPr marL="285750" indent="-285750">
              <a:buFontTx/>
              <a:buChar char="-"/>
            </a:pPr>
            <a:r>
              <a:rPr lang="en-US" dirty="0">
                <a:hlinkClick r:id="rId8"/>
              </a:rPr>
              <a:t>models.js</a:t>
            </a:r>
            <a:endParaRPr lang="en-US" dirty="0"/>
          </a:p>
          <a:p>
            <a:pPr marL="285750" indent="-285750">
              <a:buFontTx/>
              <a:buChar char="-"/>
            </a:pPr>
            <a:r>
              <a:rPr lang="en-US" dirty="0">
                <a:hlinkClick r:id="rId9"/>
              </a:rPr>
              <a:t>mydata.json</a:t>
            </a:r>
            <a:endParaRPr lang="en-US" dirty="0"/>
          </a:p>
          <a:p>
            <a:pPr marL="285750" indent="-285750">
              <a:buFontTx/>
              <a:buChar char="-"/>
            </a:pPr>
            <a:r>
              <a:rPr lang="en-US" dirty="0">
                <a:hlinkClick r:id="rId10"/>
              </a:rPr>
              <a:t>mydata2.json</a:t>
            </a:r>
            <a:endParaRPr lang="en-US" dirty="0"/>
          </a:p>
        </p:txBody>
      </p:sp>
    </p:spTree>
    <p:extLst>
      <p:ext uri="{BB962C8B-B14F-4D97-AF65-F5344CB8AC3E}">
        <p14:creationId xmlns:p14="http://schemas.microsoft.com/office/powerpoint/2010/main" val="3481695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Understanding how UI5 works</a:t>
            </a:r>
          </a:p>
          <a:p>
            <a:pPr marL="742950" lvl="1" indent="-285750">
              <a:buFont typeface="Arial" panose="020B0604020202020204" pitchFamily="34" charset="0"/>
              <a:buChar char="•"/>
            </a:pPr>
            <a:r>
              <a:rPr lang="en-US" dirty="0"/>
              <a:t>Views in UI5</a:t>
            </a:r>
          </a:p>
          <a:p>
            <a:pPr marL="742950" lvl="1" indent="-285750">
              <a:buFont typeface="Arial" panose="020B0604020202020204" pitchFamily="34" charset="0"/>
              <a:buChar char="•"/>
            </a:pPr>
            <a:r>
              <a:rPr lang="en-US" dirty="0"/>
              <a:t>Introduction to XML</a:t>
            </a:r>
          </a:p>
          <a:p>
            <a:pPr marL="742950" lvl="1" indent="-285750">
              <a:buFont typeface="Arial" panose="020B0604020202020204" pitchFamily="34" charset="0"/>
              <a:buChar char="•"/>
            </a:pPr>
            <a:r>
              <a:rPr lang="en-US" dirty="0"/>
              <a:t>Concept of controller in UI5</a:t>
            </a:r>
          </a:p>
          <a:p>
            <a:pPr marL="742950" lvl="1" indent="-285750">
              <a:buFont typeface="Arial" panose="020B0604020202020204" pitchFamily="34" charset="0"/>
              <a:buChar char="•"/>
            </a:pPr>
            <a:r>
              <a:rPr lang="en-US" dirty="0"/>
              <a:t>Control Hierarchy</a:t>
            </a:r>
          </a:p>
          <a:p>
            <a:pPr marL="742950" lvl="1" indent="-285750">
              <a:buFont typeface="Arial" panose="020B0604020202020204" pitchFamily="34" charset="0"/>
              <a:buChar char="•"/>
            </a:pPr>
            <a:r>
              <a:rPr lang="en-US" dirty="0"/>
              <a:t>Hook Methods of the controller</a:t>
            </a:r>
          </a:p>
          <a:p>
            <a:pPr marL="742950" lvl="1" indent="-285750">
              <a:buFont typeface="Arial" panose="020B0604020202020204" pitchFamily="34" charset="0"/>
              <a:buChar char="•"/>
            </a:pPr>
            <a:r>
              <a:rPr lang="en-US" dirty="0"/>
              <a:t>Concept of Model in UI5</a:t>
            </a:r>
          </a:p>
          <a:p>
            <a:pPr marL="742950" lvl="1" indent="-285750">
              <a:buFont typeface="Arial" panose="020B0604020202020204" pitchFamily="34" charset="0"/>
              <a:buChar char="•"/>
            </a:pPr>
            <a:r>
              <a:rPr lang="en-US" dirty="0"/>
              <a:t>Understanding Important point related to models</a:t>
            </a:r>
          </a:p>
          <a:p>
            <a:pPr marL="742950" lvl="1" indent="-285750">
              <a:buFont typeface="Arial" panose="020B0604020202020204" pitchFamily="34" charset="0"/>
              <a:buChar char="•"/>
            </a:pPr>
            <a:r>
              <a:rPr lang="en-US" dirty="0"/>
              <a:t>Steps to create model</a:t>
            </a:r>
          </a:p>
          <a:p>
            <a:pPr marL="742950" lvl="1" indent="-285750">
              <a:buFont typeface="Arial" panose="020B0604020202020204" pitchFamily="34" charset="0"/>
              <a:buChar char="•"/>
            </a:pPr>
            <a:r>
              <a:rPr lang="en-US" dirty="0"/>
              <a:t>Addressing  model in views</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948" y="54418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4" y="779091"/>
            <a:ext cx="3366019" cy="5860248"/>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7017" y="1610139"/>
            <a:ext cx="2882348" cy="2524539"/>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5557" y="2514600"/>
            <a:ext cx="2445026" cy="1107996"/>
          </a:xfrm>
          <a:prstGeom prst="rect">
            <a:avLst/>
          </a:prstGeom>
          <a:noFill/>
        </p:spPr>
        <p:txBody>
          <a:bodyPr wrap="square" rtlCol="0">
            <a:spAutoFit/>
          </a:bodyPr>
          <a:lstStyle/>
          <a:p>
            <a:r>
              <a:rPr lang="en-US" sz="1200" dirty="0">
                <a:solidFill>
                  <a:schemeClr val="bg1">
                    <a:lumMod val="95000"/>
                  </a:schemeClr>
                </a:solidFill>
              </a:rPr>
              <a:t>var oView = new sap.ui.view({</a:t>
            </a:r>
          </a:p>
          <a:p>
            <a:r>
              <a:rPr lang="en-US" sz="1200" dirty="0">
                <a:solidFill>
                  <a:schemeClr val="bg1">
                    <a:lumMod val="95000"/>
                  </a:schemeClr>
                </a:solidFill>
              </a:rPr>
              <a:t>       viewName: “mickey.view.Main",</a:t>
            </a:r>
          </a:p>
          <a:p>
            <a:r>
              <a:rPr lang="en-US" sz="1200" dirty="0">
                <a:solidFill>
                  <a:schemeClr val="bg1">
                    <a:lumMod val="95000"/>
                  </a:schemeClr>
                </a:solidFill>
              </a:rPr>
              <a:t>        type: "JS“</a:t>
            </a:r>
          </a:p>
          <a:p>
            <a:r>
              <a:rPr lang="en-US" sz="1200" dirty="0">
                <a:solidFill>
                  <a:schemeClr val="bg1">
                    <a:lumMod val="95000"/>
                  </a:schemeClr>
                </a:solidFill>
              </a:rPr>
              <a:t>});</a:t>
            </a:r>
          </a:p>
          <a:p>
            <a:endParaRPr lang="en-US"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87017" y="4681330"/>
            <a:ext cx="288234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59017" y="1818862"/>
            <a:ext cx="2713383" cy="4393096"/>
          </a:xfrm>
          <a:prstGeom prst="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n-US" sz="2000" dirty="0"/>
              <a:t>SAP UI5 Framework</a:t>
            </a:r>
          </a:p>
        </p:txBody>
      </p:sp>
      <p:sp>
        <p:nvSpPr>
          <p:cNvPr id="40" name="Rectangle: Rounded Corners 39">
            <a:extLst>
              <a:ext uri="{FF2B5EF4-FFF2-40B4-BE49-F238E27FC236}">
                <a16:creationId xmlns:a16="http://schemas.microsoft.com/office/drawing/2014/main" id="{F45E0216-BBD6-4CA0-A4A9-BE287085B073}"/>
              </a:ext>
            </a:extLst>
          </p:cNvPr>
          <p:cNvSpPr/>
          <p:nvPr/>
        </p:nvSpPr>
        <p:spPr>
          <a:xfrm>
            <a:off x="9203634" y="1356017"/>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t>View</a:t>
            </a:r>
          </a:p>
          <a:p>
            <a:pPr algn="ctr"/>
            <a:endParaRPr lang="en-US" sz="2000" dirty="0"/>
          </a:p>
          <a:p>
            <a:pPr algn="ctr"/>
            <a:r>
              <a:rPr lang="en-US" sz="1600" b="1" dirty="0"/>
              <a:t>getControllerName</a:t>
            </a:r>
          </a:p>
          <a:p>
            <a:pPr algn="ctr"/>
            <a:r>
              <a:rPr lang="en-US" sz="1600" b="1" dirty="0"/>
              <a:t>Retern CONTROLLER</a:t>
            </a:r>
          </a:p>
          <a:p>
            <a:pPr algn="ctr"/>
            <a:endParaRPr lang="en-US" sz="1600" b="1" dirty="0"/>
          </a:p>
          <a:p>
            <a:pPr algn="ctr"/>
            <a:r>
              <a:rPr lang="en-US" sz="1600" b="1" dirty="0"/>
              <a:t>createContent</a:t>
            </a:r>
          </a:p>
          <a:p>
            <a:pPr algn="ctr"/>
            <a:r>
              <a:rPr lang="en-US" sz="1600" b="1" dirty="0"/>
              <a:t>return CONTROLLER_OBJ</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203634" y="4134678"/>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Controller</a:t>
            </a:r>
          </a:p>
          <a:p>
            <a:pPr algn="ctr"/>
            <a:endParaRPr lang="en-US" sz="2000" dirty="0"/>
          </a:p>
          <a:p>
            <a:pPr algn="ctr"/>
            <a:r>
              <a:rPr lang="en-US" sz="1600" b="1" dirty="0"/>
              <a:t>onInit()</a:t>
            </a:r>
            <a:endParaRPr lang="en-US" sz="1400" b="1" dirty="0"/>
          </a:p>
        </p:txBody>
      </p:sp>
      <p:sp>
        <p:nvSpPr>
          <p:cNvPr id="42" name="Cloud 41">
            <a:extLst>
              <a:ext uri="{FF2B5EF4-FFF2-40B4-BE49-F238E27FC236}">
                <a16:creationId xmlns:a16="http://schemas.microsoft.com/office/drawing/2014/main" id="{41A4645E-B194-474C-B259-5A709EE0D8D8}"/>
              </a:ext>
            </a:extLst>
          </p:cNvPr>
          <p:cNvSpPr/>
          <p:nvPr/>
        </p:nvSpPr>
        <p:spPr>
          <a:xfrm>
            <a:off x="4601818" y="646042"/>
            <a:ext cx="1311966" cy="831049"/>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CDN</a:t>
            </a:r>
          </a:p>
        </p:txBody>
      </p:sp>
      <p:cxnSp>
        <p:nvCxnSpPr>
          <p:cNvPr id="46" name="Straight Arrow Connector 45">
            <a:extLst>
              <a:ext uri="{FF2B5EF4-FFF2-40B4-BE49-F238E27FC236}">
                <a16:creationId xmlns:a16="http://schemas.microsoft.com/office/drawing/2014/main" id="{1D5DEDF7-2018-4253-912A-B7FD1DEE0BFF}"/>
              </a:ext>
            </a:extLst>
          </p:cNvPr>
          <p:cNvCxnSpPr/>
          <p:nvPr/>
        </p:nvCxnSpPr>
        <p:spPr>
          <a:xfrm flipV="1">
            <a:off x="3170583" y="944217"/>
            <a:ext cx="1431235" cy="6659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369366" y="1399726"/>
            <a:ext cx="1431233" cy="7101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737111" y="1272351"/>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51" name="Arrow: Right 50">
            <a:extLst>
              <a:ext uri="{FF2B5EF4-FFF2-40B4-BE49-F238E27FC236}">
                <a16:creationId xmlns:a16="http://schemas.microsoft.com/office/drawing/2014/main" id="{9CC6B6B6-3DA1-495E-93AA-1DB00C829802}"/>
              </a:ext>
            </a:extLst>
          </p:cNvPr>
          <p:cNvSpPr/>
          <p:nvPr/>
        </p:nvSpPr>
        <p:spPr>
          <a:xfrm>
            <a:off x="3369365" y="227606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BA9B0054-A70E-43D7-A8E7-D7F4B5C8990B}"/>
              </a:ext>
            </a:extLst>
          </p:cNvPr>
          <p:cNvSpPr/>
          <p:nvPr/>
        </p:nvSpPr>
        <p:spPr>
          <a:xfrm>
            <a:off x="7643191" y="1991663"/>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95D489A2-F4E6-47CF-8C54-38E4E8F884A0}"/>
              </a:ext>
            </a:extLst>
          </p:cNvPr>
          <p:cNvSpPr/>
          <p:nvPr/>
        </p:nvSpPr>
        <p:spPr>
          <a:xfrm rot="10800000">
            <a:off x="7643191" y="232044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EC48A39-8475-481C-B378-7AA4589912F9}"/>
              </a:ext>
            </a:extLst>
          </p:cNvPr>
          <p:cNvSpPr/>
          <p:nvPr/>
        </p:nvSpPr>
        <p:spPr>
          <a:xfrm>
            <a:off x="8249476" y="2042893"/>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55" name="Rectangle: Rounded Corners 54">
            <a:extLst>
              <a:ext uri="{FF2B5EF4-FFF2-40B4-BE49-F238E27FC236}">
                <a16:creationId xmlns:a16="http://schemas.microsoft.com/office/drawing/2014/main" id="{ECF9876A-8D36-42AA-95D7-B60192E7A939}"/>
              </a:ext>
            </a:extLst>
          </p:cNvPr>
          <p:cNvSpPr/>
          <p:nvPr/>
        </p:nvSpPr>
        <p:spPr>
          <a:xfrm>
            <a:off x="6415708" y="4352879"/>
            <a:ext cx="1227483" cy="834887"/>
          </a:xfrm>
          <a:prstGeom prst="roundRect">
            <a:avLst/>
          </a:prstGeom>
          <a:solidFill>
            <a:schemeClr val="bg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t>C</a:t>
            </a:r>
            <a:endParaRPr lang="en-US" dirty="0"/>
          </a:p>
        </p:txBody>
      </p:sp>
      <p:sp>
        <p:nvSpPr>
          <p:cNvPr id="56" name="Arrow: Right 55">
            <a:extLst>
              <a:ext uri="{FF2B5EF4-FFF2-40B4-BE49-F238E27FC236}">
                <a16:creationId xmlns:a16="http://schemas.microsoft.com/office/drawing/2014/main" id="{D51E7658-C35E-4FCC-A965-AC01DD4145E0}"/>
              </a:ext>
            </a:extLst>
          </p:cNvPr>
          <p:cNvSpPr/>
          <p:nvPr/>
        </p:nvSpPr>
        <p:spPr>
          <a:xfrm>
            <a:off x="7623310" y="448592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7DF85A1F-76B4-4F21-AAE7-35146F001727}"/>
              </a:ext>
            </a:extLst>
          </p:cNvPr>
          <p:cNvSpPr/>
          <p:nvPr/>
        </p:nvSpPr>
        <p:spPr>
          <a:xfrm rot="10800000">
            <a:off x="7583551" y="4810078"/>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9B2D05D-29B5-407D-83D1-729A25252CD6}"/>
              </a:ext>
            </a:extLst>
          </p:cNvPr>
          <p:cNvSpPr/>
          <p:nvPr/>
        </p:nvSpPr>
        <p:spPr>
          <a:xfrm>
            <a:off x="8179904" y="4554347"/>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
        <p:nvSpPr>
          <p:cNvPr id="59" name="Arrow: Right 58">
            <a:extLst>
              <a:ext uri="{FF2B5EF4-FFF2-40B4-BE49-F238E27FC236}">
                <a16:creationId xmlns:a16="http://schemas.microsoft.com/office/drawing/2014/main" id="{8308A5C0-6928-4FE9-BB8B-52318723220F}"/>
              </a:ext>
            </a:extLst>
          </p:cNvPr>
          <p:cNvSpPr/>
          <p:nvPr/>
        </p:nvSpPr>
        <p:spPr>
          <a:xfrm rot="10800000">
            <a:off x="7255564" y="5764694"/>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48EDA803-5C28-4E77-BD57-68B2AC002132}"/>
              </a:ext>
            </a:extLst>
          </p:cNvPr>
          <p:cNvSpPr/>
          <p:nvPr/>
        </p:nvSpPr>
        <p:spPr>
          <a:xfrm>
            <a:off x="7265503" y="5420289"/>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291B2E9-9F9E-4813-AE5B-EDF1081A48B5}"/>
              </a:ext>
            </a:extLst>
          </p:cNvPr>
          <p:cNvSpPr/>
          <p:nvPr/>
        </p:nvSpPr>
        <p:spPr>
          <a:xfrm>
            <a:off x="8319050" y="5565079"/>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375702" y="2908888"/>
            <a:ext cx="1617594" cy="1036947"/>
          </a:xfrm>
          <a:prstGeom prst="roundRect">
            <a:avLst/>
          </a:prstGeom>
          <a:solidFill>
            <a:schemeClr val="accent5">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sp>
        <p:nvSpPr>
          <p:cNvPr id="63" name="Rectangle: Rounded Corners 62">
            <a:extLst>
              <a:ext uri="{FF2B5EF4-FFF2-40B4-BE49-F238E27FC236}">
                <a16:creationId xmlns:a16="http://schemas.microsoft.com/office/drawing/2014/main" id="{702F7738-E769-4D6F-ADB3-13E6ECC3A9C3}"/>
              </a:ext>
            </a:extLst>
          </p:cNvPr>
          <p:cNvSpPr/>
          <p:nvPr/>
        </p:nvSpPr>
        <p:spPr>
          <a:xfrm>
            <a:off x="6733761" y="2689751"/>
            <a:ext cx="939247" cy="654344"/>
          </a:xfrm>
          <a:prstGeom prst="roundRect">
            <a:avLst/>
          </a:prstGeom>
          <a:solidFill>
            <a:srgbClr val="FFFF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solidFill>
                  <a:srgbClr val="FF0000"/>
                </a:solidFill>
              </a:rPr>
              <a:t>C</a:t>
            </a:r>
            <a:endParaRPr lang="en-US" dirty="0">
              <a:solidFill>
                <a:srgbClr val="FF0000"/>
              </a:solidFill>
            </a:endParaRPr>
          </a:p>
        </p:txBody>
      </p:sp>
      <p:sp>
        <p:nvSpPr>
          <p:cNvPr id="64" name="Arrow: Right 63">
            <a:extLst>
              <a:ext uri="{FF2B5EF4-FFF2-40B4-BE49-F238E27FC236}">
                <a16:creationId xmlns:a16="http://schemas.microsoft.com/office/drawing/2014/main" id="{8FF45CB5-A2A6-4117-ABBC-093A16BD2076}"/>
              </a:ext>
            </a:extLst>
          </p:cNvPr>
          <p:cNvSpPr/>
          <p:nvPr/>
        </p:nvSpPr>
        <p:spPr>
          <a:xfrm>
            <a:off x="7653128" y="298736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5" name="Arrow: Right 64">
            <a:extLst>
              <a:ext uri="{FF2B5EF4-FFF2-40B4-BE49-F238E27FC236}">
                <a16:creationId xmlns:a16="http://schemas.microsoft.com/office/drawing/2014/main" id="{BA19FED3-CD24-4706-926E-F5A7603806E8}"/>
              </a:ext>
            </a:extLst>
          </p:cNvPr>
          <p:cNvSpPr/>
          <p:nvPr/>
        </p:nvSpPr>
        <p:spPr>
          <a:xfrm rot="10800000">
            <a:off x="5993294" y="3131616"/>
            <a:ext cx="3349485" cy="445001"/>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72AF61F-4A31-4934-B06E-3E873E750730}"/>
              </a:ext>
            </a:extLst>
          </p:cNvPr>
          <p:cNvSpPr/>
          <p:nvPr/>
        </p:nvSpPr>
        <p:spPr>
          <a:xfrm>
            <a:off x="8217175" y="270719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a:t>
            </a:r>
          </a:p>
        </p:txBody>
      </p:sp>
      <p:sp>
        <p:nvSpPr>
          <p:cNvPr id="67" name="Oval 66">
            <a:extLst>
              <a:ext uri="{FF2B5EF4-FFF2-40B4-BE49-F238E27FC236}">
                <a16:creationId xmlns:a16="http://schemas.microsoft.com/office/drawing/2014/main" id="{364AB6C0-6031-4863-97FF-2B5FA868A207}"/>
              </a:ext>
            </a:extLst>
          </p:cNvPr>
          <p:cNvSpPr/>
          <p:nvPr/>
        </p:nvSpPr>
        <p:spPr>
          <a:xfrm>
            <a:off x="5849177" y="273148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6</a:t>
            </a:r>
          </a:p>
        </p:txBody>
      </p:sp>
      <p:cxnSp>
        <p:nvCxnSpPr>
          <p:cNvPr id="69" name="Connector: Elbow 68">
            <a:extLst>
              <a:ext uri="{FF2B5EF4-FFF2-40B4-BE49-F238E27FC236}">
                <a16:creationId xmlns:a16="http://schemas.microsoft.com/office/drawing/2014/main" id="{28F2F02A-6C38-4919-B91C-BC21A0C09076}"/>
              </a:ext>
            </a:extLst>
          </p:cNvPr>
          <p:cNvCxnSpPr>
            <a:stCxn id="62" idx="1"/>
            <a:endCxn id="38" idx="3"/>
          </p:cNvCxnSpPr>
          <p:nvPr/>
        </p:nvCxnSpPr>
        <p:spPr>
          <a:xfrm rot="10800000" flipV="1">
            <a:off x="3369366" y="3427362"/>
            <a:ext cx="1006337" cy="2019282"/>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30404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1" dirty="0"/>
              <a:t>What is XML?</a:t>
            </a:r>
          </a:p>
          <a:p>
            <a:pPr marL="285750" indent="-285750" algn="just">
              <a:buFontTx/>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Tx/>
              <a:buChar char="-"/>
            </a:pPr>
            <a:r>
              <a:rPr lang="en-US" dirty="0"/>
              <a:t>XML is a tree data structure. Unlike HTML, we can use custom tags. Every programming language must support 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5D971513-941D-4AF0-9C90-BB69F82FCE12}"/>
              </a:ext>
            </a:extLst>
          </p:cNvPr>
          <p:cNvGrpSpPr/>
          <p:nvPr/>
        </p:nvGrpSpPr>
        <p:grpSpPr>
          <a:xfrm>
            <a:off x="2074298" y="2559433"/>
            <a:ext cx="7536574" cy="2042150"/>
            <a:chOff x="1125860" y="3501008"/>
            <a:chExt cx="9721080" cy="1512168"/>
          </a:xfrm>
        </p:grpSpPr>
        <p:sp>
          <p:nvSpPr>
            <p:cNvPr id="7" name="Rectangle 6">
              <a:extLst>
                <a:ext uri="{FF2B5EF4-FFF2-40B4-BE49-F238E27FC236}">
                  <a16:creationId xmlns:a16="http://schemas.microsoft.com/office/drawing/2014/main" id="{88312674-4201-4446-82F0-C63760CE706B}"/>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9" name="Rectangle 8">
              <a:extLst>
                <a:ext uri="{FF2B5EF4-FFF2-40B4-BE49-F238E27FC236}">
                  <a16:creationId xmlns:a16="http://schemas.microsoft.com/office/drawing/2014/main" id="{527783AE-C2BE-464F-B78A-D3AC2E51494E}"/>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0" name="Arrow: Right 9">
              <a:extLst>
                <a:ext uri="{FF2B5EF4-FFF2-40B4-BE49-F238E27FC236}">
                  <a16:creationId xmlns:a16="http://schemas.microsoft.com/office/drawing/2014/main" id="{7D3C3402-7AA0-481F-9BDC-84E367F55E9B}"/>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1" name="Arrow: Left 10">
              <a:extLst>
                <a:ext uri="{FF2B5EF4-FFF2-40B4-BE49-F238E27FC236}">
                  <a16:creationId xmlns:a16="http://schemas.microsoft.com/office/drawing/2014/main" id="{80CA582F-739F-4BEB-866F-2EA2F6A35B5F}"/>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12" name="TextBox 11">
            <a:extLst>
              <a:ext uri="{FF2B5EF4-FFF2-40B4-BE49-F238E27FC236}">
                <a16:creationId xmlns:a16="http://schemas.microsoft.com/office/drawing/2014/main" id="{98B83472-C823-438D-A335-938B01D68937}"/>
              </a:ext>
            </a:extLst>
          </p:cNvPr>
          <p:cNvSpPr txBox="1"/>
          <p:nvPr/>
        </p:nvSpPr>
        <p:spPr>
          <a:xfrm>
            <a:off x="175888" y="4873261"/>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373333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cxnSpLocks/>
            <a:stCxn id="17" idx="1"/>
            <a:endCxn id="16" idx="1"/>
          </p:cNvCxnSpPr>
          <p:nvPr/>
        </p:nvCxnSpPr>
        <p:spPr>
          <a:xfrm rot="10800000" flipH="1" flipV="1">
            <a:off x="5286374" y="2033963"/>
            <a:ext cx="621393" cy="1664690"/>
          </a:xfrm>
          <a:prstGeom prst="bentConnector3">
            <a:avLst>
              <a:gd name="adj1" fmla="val 4846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0144125" cy="3416320"/>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p:txBody>
      </p:sp>
      <p:sp>
        <p:nvSpPr>
          <p:cNvPr id="7" name="TextBox 6">
            <a:extLst>
              <a:ext uri="{FF2B5EF4-FFF2-40B4-BE49-F238E27FC236}">
                <a16:creationId xmlns:a16="http://schemas.microsoft.com/office/drawing/2014/main" id="{060E1073-1FFD-4DF5-B883-379F599B90A7}"/>
              </a:ext>
            </a:extLst>
          </p:cNvPr>
          <p:cNvSpPr txBox="1"/>
          <p:nvPr/>
        </p:nvSpPr>
        <p:spPr>
          <a:xfrm>
            <a:off x="261764" y="4172071"/>
            <a:ext cx="5769856"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p>
        </p:txBody>
      </p:sp>
      <p:cxnSp>
        <p:nvCxnSpPr>
          <p:cNvPr id="9" name="Straight Arrow Connector 8">
            <a:extLst>
              <a:ext uri="{FF2B5EF4-FFF2-40B4-BE49-F238E27FC236}">
                <a16:creationId xmlns:a16="http://schemas.microsoft.com/office/drawing/2014/main" id="{22F43084-5D60-447B-A655-1E2C711AA728}"/>
              </a:ext>
            </a:extLst>
          </p:cNvPr>
          <p:cNvCxnSpPr/>
          <p:nvPr/>
        </p:nvCxnSpPr>
        <p:spPr>
          <a:xfrm>
            <a:off x="5333827" y="5100860"/>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4EB404F0-59AD-454D-AFCC-1DD66FC3C823}"/>
              </a:ext>
            </a:extLst>
          </p:cNvPr>
          <p:cNvSpPr txBox="1"/>
          <p:nvPr/>
        </p:nvSpPr>
        <p:spPr>
          <a:xfrm>
            <a:off x="7628205" y="5277956"/>
            <a:ext cx="1181100" cy="369332"/>
          </a:xfrm>
          <a:prstGeom prst="rect">
            <a:avLst/>
          </a:prstGeom>
          <a:noFill/>
        </p:spPr>
        <p:txBody>
          <a:bodyPr wrap="square" rtlCol="0">
            <a:spAutoFit/>
          </a:bodyPr>
          <a:lstStyle/>
          <a:p>
            <a:r>
              <a:rPr lang="en-US" dirty="0"/>
              <a:t>Modules</a:t>
            </a:r>
          </a:p>
        </p:txBody>
      </p:sp>
      <p:grpSp>
        <p:nvGrpSpPr>
          <p:cNvPr id="11" name="Group 10">
            <a:extLst>
              <a:ext uri="{FF2B5EF4-FFF2-40B4-BE49-F238E27FC236}">
                <a16:creationId xmlns:a16="http://schemas.microsoft.com/office/drawing/2014/main" id="{B0C8FC9F-FDE8-4C2A-A949-EA1FAD114646}"/>
              </a:ext>
            </a:extLst>
          </p:cNvPr>
          <p:cNvGrpSpPr/>
          <p:nvPr/>
        </p:nvGrpSpPr>
        <p:grpSpPr>
          <a:xfrm>
            <a:off x="8018154" y="779090"/>
            <a:ext cx="3416119" cy="2871830"/>
            <a:chOff x="4091054" y="2265838"/>
            <a:chExt cx="4573340" cy="3680278"/>
          </a:xfrm>
        </p:grpSpPr>
        <p:grpSp>
          <p:nvGrpSpPr>
            <p:cNvPr id="12" name="Group 11">
              <a:extLst>
                <a:ext uri="{FF2B5EF4-FFF2-40B4-BE49-F238E27FC236}">
                  <a16:creationId xmlns:a16="http://schemas.microsoft.com/office/drawing/2014/main" id="{A3BA4D0E-CDCB-4A16-815A-3CF7ED90232A}"/>
                </a:ext>
              </a:extLst>
            </p:cNvPr>
            <p:cNvGrpSpPr/>
            <p:nvPr/>
          </p:nvGrpSpPr>
          <p:grpSpPr>
            <a:xfrm>
              <a:off x="6108570" y="2866671"/>
              <a:ext cx="2555824" cy="2493302"/>
              <a:chOff x="8097111" y="2612901"/>
              <a:chExt cx="2912473" cy="2841226"/>
            </a:xfrm>
          </p:grpSpPr>
          <p:sp>
            <p:nvSpPr>
              <p:cNvPr id="94" name="Freeform 67">
                <a:extLst>
                  <a:ext uri="{FF2B5EF4-FFF2-40B4-BE49-F238E27FC236}">
                    <a16:creationId xmlns:a16="http://schemas.microsoft.com/office/drawing/2014/main" id="{27E3B93E-6F7F-4907-B11D-A0B8FBF5E7A9}"/>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Freeform 68">
                <a:extLst>
                  <a:ext uri="{FF2B5EF4-FFF2-40B4-BE49-F238E27FC236}">
                    <a16:creationId xmlns:a16="http://schemas.microsoft.com/office/drawing/2014/main" id="{5205013C-1B76-4EBE-B1BF-CA570DAB07C5}"/>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96" name="Group 95">
                <a:extLst>
                  <a:ext uri="{FF2B5EF4-FFF2-40B4-BE49-F238E27FC236}">
                    <a16:creationId xmlns:a16="http://schemas.microsoft.com/office/drawing/2014/main" id="{BD87C4BC-1871-4F0D-8A63-37DF2881BBFB}"/>
                  </a:ext>
                </a:extLst>
              </p:cNvPr>
              <p:cNvGrpSpPr/>
              <p:nvPr/>
            </p:nvGrpSpPr>
            <p:grpSpPr>
              <a:xfrm>
                <a:off x="8566686" y="2871343"/>
                <a:ext cx="1339121" cy="1825839"/>
                <a:chOff x="2475863" y="2530795"/>
                <a:chExt cx="2387147" cy="1825839"/>
              </a:xfrm>
              <a:solidFill>
                <a:schemeClr val="bg1">
                  <a:lumMod val="65000"/>
                </a:schemeClr>
              </a:solidFill>
            </p:grpSpPr>
            <p:sp>
              <p:nvSpPr>
                <p:cNvPr id="97" name="Rounded Rectangle 367">
                  <a:extLst>
                    <a:ext uri="{FF2B5EF4-FFF2-40B4-BE49-F238E27FC236}">
                      <a16:creationId xmlns:a16="http://schemas.microsoft.com/office/drawing/2014/main" id="{CC34F699-7556-4200-8777-3805A95B57DE}"/>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ounded Rectangle 368">
                  <a:extLst>
                    <a:ext uri="{FF2B5EF4-FFF2-40B4-BE49-F238E27FC236}">
                      <a16:creationId xmlns:a16="http://schemas.microsoft.com/office/drawing/2014/main" id="{20ED6CB1-2243-469F-8EF6-D7AC971F5A10}"/>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ounded Rectangle 369">
                  <a:extLst>
                    <a:ext uri="{FF2B5EF4-FFF2-40B4-BE49-F238E27FC236}">
                      <a16:creationId xmlns:a16="http://schemas.microsoft.com/office/drawing/2014/main" id="{0EF691FF-0200-4BC8-96D7-422B169A0240}"/>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0" name="Group 99">
                  <a:extLst>
                    <a:ext uri="{FF2B5EF4-FFF2-40B4-BE49-F238E27FC236}">
                      <a16:creationId xmlns:a16="http://schemas.microsoft.com/office/drawing/2014/main" id="{EA91F9E4-653C-4F14-BC4B-760C9F5812CA}"/>
                    </a:ext>
                  </a:extLst>
                </p:cNvPr>
                <p:cNvGrpSpPr/>
                <p:nvPr/>
              </p:nvGrpSpPr>
              <p:grpSpPr>
                <a:xfrm>
                  <a:off x="2576330" y="2608172"/>
                  <a:ext cx="1640090" cy="40439"/>
                  <a:chOff x="2380456" y="2572537"/>
                  <a:chExt cx="1516062" cy="63500"/>
                </a:xfrm>
                <a:grpFill/>
              </p:grpSpPr>
              <p:sp>
                <p:nvSpPr>
                  <p:cNvPr id="131" name="Rounded Rectangle 401">
                    <a:extLst>
                      <a:ext uri="{FF2B5EF4-FFF2-40B4-BE49-F238E27FC236}">
                        <a16:creationId xmlns:a16="http://schemas.microsoft.com/office/drawing/2014/main" id="{9E4F0DF1-DE49-442C-982E-21C497A0DE44}"/>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ounded Rectangle 402">
                    <a:extLst>
                      <a:ext uri="{FF2B5EF4-FFF2-40B4-BE49-F238E27FC236}">
                        <a16:creationId xmlns:a16="http://schemas.microsoft.com/office/drawing/2014/main" id="{58DB59DC-4392-4E25-9316-E30E0CC0EE4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1" name="Rounded Rectangle 371">
                  <a:extLst>
                    <a:ext uri="{FF2B5EF4-FFF2-40B4-BE49-F238E27FC236}">
                      <a16:creationId xmlns:a16="http://schemas.microsoft.com/office/drawing/2014/main" id="{6DA3EE26-2670-4924-ADB8-15148F697D58}"/>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ounded Rectangle 372">
                  <a:extLst>
                    <a:ext uri="{FF2B5EF4-FFF2-40B4-BE49-F238E27FC236}">
                      <a16:creationId xmlns:a16="http://schemas.microsoft.com/office/drawing/2014/main" id="{F061AE3C-6D05-452E-A8F8-2E094C27ADC3}"/>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3" name="Group 102">
                  <a:extLst>
                    <a:ext uri="{FF2B5EF4-FFF2-40B4-BE49-F238E27FC236}">
                      <a16:creationId xmlns:a16="http://schemas.microsoft.com/office/drawing/2014/main" id="{EABC13BC-8320-4F79-83A3-216806A7E8E7}"/>
                    </a:ext>
                  </a:extLst>
                </p:cNvPr>
                <p:cNvGrpSpPr/>
                <p:nvPr/>
              </p:nvGrpSpPr>
              <p:grpSpPr>
                <a:xfrm>
                  <a:off x="2701790" y="2762927"/>
                  <a:ext cx="2161220" cy="40439"/>
                  <a:chOff x="2496429" y="2811430"/>
                  <a:chExt cx="1997783" cy="63500"/>
                </a:xfrm>
                <a:grpFill/>
              </p:grpSpPr>
              <p:sp>
                <p:nvSpPr>
                  <p:cNvPr id="129" name="Rounded Rectangle 399">
                    <a:extLst>
                      <a:ext uri="{FF2B5EF4-FFF2-40B4-BE49-F238E27FC236}">
                        <a16:creationId xmlns:a16="http://schemas.microsoft.com/office/drawing/2014/main" id="{F59D253A-F64D-4354-9EB6-E3C1DB4192F7}"/>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400">
                    <a:extLst>
                      <a:ext uri="{FF2B5EF4-FFF2-40B4-BE49-F238E27FC236}">
                        <a16:creationId xmlns:a16="http://schemas.microsoft.com/office/drawing/2014/main" id="{F9779458-CBB4-42ED-A40F-68E31DF67868}"/>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 name="Rounded Rectangle 374">
                  <a:extLst>
                    <a:ext uri="{FF2B5EF4-FFF2-40B4-BE49-F238E27FC236}">
                      <a16:creationId xmlns:a16="http://schemas.microsoft.com/office/drawing/2014/main" id="{0DCA7D69-A513-40BA-9A88-D9B7375952AA}"/>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375">
                  <a:extLst>
                    <a:ext uri="{FF2B5EF4-FFF2-40B4-BE49-F238E27FC236}">
                      <a16:creationId xmlns:a16="http://schemas.microsoft.com/office/drawing/2014/main" id="{23B37320-1FD2-4752-875A-43FE9D0FFB95}"/>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ounded Rectangle 376">
                  <a:extLst>
                    <a:ext uri="{FF2B5EF4-FFF2-40B4-BE49-F238E27FC236}">
                      <a16:creationId xmlns:a16="http://schemas.microsoft.com/office/drawing/2014/main" id="{EE2F497B-8D9B-44AB-9747-0E2D37491A8B}"/>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ounded Rectangle 377">
                  <a:extLst>
                    <a:ext uri="{FF2B5EF4-FFF2-40B4-BE49-F238E27FC236}">
                      <a16:creationId xmlns:a16="http://schemas.microsoft.com/office/drawing/2014/main" id="{C8630E0C-8EAC-4559-BDD9-AD516503D252}"/>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8" name="Group 107">
                  <a:extLst>
                    <a:ext uri="{FF2B5EF4-FFF2-40B4-BE49-F238E27FC236}">
                      <a16:creationId xmlns:a16="http://schemas.microsoft.com/office/drawing/2014/main" id="{7158B468-91F2-4E29-A412-392A11C3DE18}"/>
                    </a:ext>
                  </a:extLst>
                </p:cNvPr>
                <p:cNvGrpSpPr/>
                <p:nvPr/>
              </p:nvGrpSpPr>
              <p:grpSpPr>
                <a:xfrm>
                  <a:off x="2889843" y="2995059"/>
                  <a:ext cx="1725865" cy="40439"/>
                  <a:chOff x="2670261" y="3182904"/>
                  <a:chExt cx="1595351" cy="63500"/>
                </a:xfrm>
                <a:grpFill/>
              </p:grpSpPr>
              <p:sp>
                <p:nvSpPr>
                  <p:cNvPr id="127" name="Rounded Rectangle 397">
                    <a:extLst>
                      <a:ext uri="{FF2B5EF4-FFF2-40B4-BE49-F238E27FC236}">
                        <a16:creationId xmlns:a16="http://schemas.microsoft.com/office/drawing/2014/main" id="{4092E59D-477A-44F4-B82A-F290A9F5FCF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ounded Rectangle 398">
                    <a:extLst>
                      <a:ext uri="{FF2B5EF4-FFF2-40B4-BE49-F238E27FC236}">
                        <a16:creationId xmlns:a16="http://schemas.microsoft.com/office/drawing/2014/main" id="{9562DB55-8F2B-464B-AE47-E24FF94B2140}"/>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9" name="Rounded Rectangle 379">
                  <a:extLst>
                    <a:ext uri="{FF2B5EF4-FFF2-40B4-BE49-F238E27FC236}">
                      <a16:creationId xmlns:a16="http://schemas.microsoft.com/office/drawing/2014/main" id="{B329E4D2-DF5E-412A-801B-F38D24CFB77A}"/>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ounded Rectangle 380">
                  <a:extLst>
                    <a:ext uri="{FF2B5EF4-FFF2-40B4-BE49-F238E27FC236}">
                      <a16:creationId xmlns:a16="http://schemas.microsoft.com/office/drawing/2014/main" id="{D7BAE1E1-D7AF-4C20-8D97-DAD212F165BE}"/>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381">
                  <a:extLst>
                    <a:ext uri="{FF2B5EF4-FFF2-40B4-BE49-F238E27FC236}">
                      <a16:creationId xmlns:a16="http://schemas.microsoft.com/office/drawing/2014/main" id="{25FC836A-88A6-465B-BEEC-02C7495B21E8}"/>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2" name="Group 111">
                  <a:extLst>
                    <a:ext uri="{FF2B5EF4-FFF2-40B4-BE49-F238E27FC236}">
                      <a16:creationId xmlns:a16="http://schemas.microsoft.com/office/drawing/2014/main" id="{424F05FD-7367-4BE3-85B0-521B90448F11}"/>
                    </a:ext>
                  </a:extLst>
                </p:cNvPr>
                <p:cNvGrpSpPr/>
                <p:nvPr/>
              </p:nvGrpSpPr>
              <p:grpSpPr>
                <a:xfrm>
                  <a:off x="2576330" y="3542425"/>
                  <a:ext cx="1640090" cy="40439"/>
                  <a:chOff x="2380456" y="2572537"/>
                  <a:chExt cx="1516062" cy="63500"/>
                </a:xfrm>
                <a:grpFill/>
              </p:grpSpPr>
              <p:sp>
                <p:nvSpPr>
                  <p:cNvPr id="125" name="Rounded Rectangle 395">
                    <a:extLst>
                      <a:ext uri="{FF2B5EF4-FFF2-40B4-BE49-F238E27FC236}">
                        <a16:creationId xmlns:a16="http://schemas.microsoft.com/office/drawing/2014/main" id="{4B2D4C4C-6E98-4312-A199-10C9AF70F270}"/>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396">
                    <a:extLst>
                      <a:ext uri="{FF2B5EF4-FFF2-40B4-BE49-F238E27FC236}">
                        <a16:creationId xmlns:a16="http://schemas.microsoft.com/office/drawing/2014/main" id="{F7DF4A09-8A3F-432E-8DF0-F6E20294E6A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3" name="Rounded Rectangle 383">
                  <a:extLst>
                    <a:ext uri="{FF2B5EF4-FFF2-40B4-BE49-F238E27FC236}">
                      <a16:creationId xmlns:a16="http://schemas.microsoft.com/office/drawing/2014/main" id="{EB1165DE-B986-4A4C-921C-F7908AD83F51}"/>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ounded Rectangle 384">
                  <a:extLst>
                    <a:ext uri="{FF2B5EF4-FFF2-40B4-BE49-F238E27FC236}">
                      <a16:creationId xmlns:a16="http://schemas.microsoft.com/office/drawing/2014/main" id="{F3228C96-9BC2-4CFC-938E-19BF6C48E047}"/>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5" name="Group 114">
                  <a:extLst>
                    <a:ext uri="{FF2B5EF4-FFF2-40B4-BE49-F238E27FC236}">
                      <a16:creationId xmlns:a16="http://schemas.microsoft.com/office/drawing/2014/main" id="{0FE0FCC5-01B9-46FE-AFB7-89690962B49C}"/>
                    </a:ext>
                  </a:extLst>
                </p:cNvPr>
                <p:cNvGrpSpPr/>
                <p:nvPr/>
              </p:nvGrpSpPr>
              <p:grpSpPr>
                <a:xfrm>
                  <a:off x="2701790" y="3697180"/>
                  <a:ext cx="2161220" cy="40439"/>
                  <a:chOff x="2496429" y="2811430"/>
                  <a:chExt cx="1997783" cy="63500"/>
                </a:xfrm>
                <a:grpFill/>
              </p:grpSpPr>
              <p:sp>
                <p:nvSpPr>
                  <p:cNvPr id="123" name="Rounded Rectangle 393">
                    <a:extLst>
                      <a:ext uri="{FF2B5EF4-FFF2-40B4-BE49-F238E27FC236}">
                        <a16:creationId xmlns:a16="http://schemas.microsoft.com/office/drawing/2014/main" id="{72B21538-2D74-47CC-B816-4F94FB0DED6A}"/>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ounded Rectangle 394">
                    <a:extLst>
                      <a:ext uri="{FF2B5EF4-FFF2-40B4-BE49-F238E27FC236}">
                        <a16:creationId xmlns:a16="http://schemas.microsoft.com/office/drawing/2014/main" id="{4C98A5FD-317F-418C-853E-D07490FD5E6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6" name="Rounded Rectangle 386">
                  <a:extLst>
                    <a:ext uri="{FF2B5EF4-FFF2-40B4-BE49-F238E27FC236}">
                      <a16:creationId xmlns:a16="http://schemas.microsoft.com/office/drawing/2014/main" id="{A0328F0D-35AF-4EF5-A4D9-A1A4B37EC226}"/>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ounded Rectangle 387">
                  <a:extLst>
                    <a:ext uri="{FF2B5EF4-FFF2-40B4-BE49-F238E27FC236}">
                      <a16:creationId xmlns:a16="http://schemas.microsoft.com/office/drawing/2014/main" id="{16CB079B-70CE-496F-BE8F-1725D8316C3E}"/>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388">
                  <a:extLst>
                    <a:ext uri="{FF2B5EF4-FFF2-40B4-BE49-F238E27FC236}">
                      <a16:creationId xmlns:a16="http://schemas.microsoft.com/office/drawing/2014/main" id="{580218FE-4D97-42C7-9289-02F32180C92D}"/>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ounded Rectangle 389">
                  <a:extLst>
                    <a:ext uri="{FF2B5EF4-FFF2-40B4-BE49-F238E27FC236}">
                      <a16:creationId xmlns:a16="http://schemas.microsoft.com/office/drawing/2014/main" id="{073BB7A5-7307-4975-9573-860D923F8D5C}"/>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0" name="Group 119">
                  <a:extLst>
                    <a:ext uri="{FF2B5EF4-FFF2-40B4-BE49-F238E27FC236}">
                      <a16:creationId xmlns:a16="http://schemas.microsoft.com/office/drawing/2014/main" id="{D86F3819-CCBD-4E46-A90B-6AA5ED697D8E}"/>
                    </a:ext>
                  </a:extLst>
                </p:cNvPr>
                <p:cNvGrpSpPr/>
                <p:nvPr/>
              </p:nvGrpSpPr>
              <p:grpSpPr>
                <a:xfrm>
                  <a:off x="2889843" y="3929312"/>
                  <a:ext cx="1725865" cy="40439"/>
                  <a:chOff x="2670261" y="3182904"/>
                  <a:chExt cx="1595351" cy="63500"/>
                </a:xfrm>
                <a:grpFill/>
              </p:grpSpPr>
              <p:sp>
                <p:nvSpPr>
                  <p:cNvPr id="121" name="Rounded Rectangle 391">
                    <a:extLst>
                      <a:ext uri="{FF2B5EF4-FFF2-40B4-BE49-F238E27FC236}">
                        <a16:creationId xmlns:a16="http://schemas.microsoft.com/office/drawing/2014/main" id="{335E0BEC-CC48-450F-ADCC-B39858EF9942}"/>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392">
                    <a:extLst>
                      <a:ext uri="{FF2B5EF4-FFF2-40B4-BE49-F238E27FC236}">
                        <a16:creationId xmlns:a16="http://schemas.microsoft.com/office/drawing/2014/main" id="{D081A378-9DB1-44BE-A68A-CBA07E565D3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3" name="Group 12">
              <a:extLst>
                <a:ext uri="{FF2B5EF4-FFF2-40B4-BE49-F238E27FC236}">
                  <a16:creationId xmlns:a16="http://schemas.microsoft.com/office/drawing/2014/main" id="{6F5FD109-9161-4BC2-A1AC-F6DAB7EC6E71}"/>
                </a:ext>
              </a:extLst>
            </p:cNvPr>
            <p:cNvGrpSpPr/>
            <p:nvPr/>
          </p:nvGrpSpPr>
          <p:grpSpPr>
            <a:xfrm>
              <a:off x="4977054" y="3090838"/>
              <a:ext cx="2642747" cy="2269132"/>
              <a:chOff x="6807699" y="2868350"/>
              <a:chExt cx="3011526" cy="2585775"/>
            </a:xfrm>
          </p:grpSpPr>
          <p:sp>
            <p:nvSpPr>
              <p:cNvPr id="55" name="Freeform 69">
                <a:extLst>
                  <a:ext uri="{FF2B5EF4-FFF2-40B4-BE49-F238E27FC236}">
                    <a16:creationId xmlns:a16="http://schemas.microsoft.com/office/drawing/2014/main" id="{053D21D4-33EB-4D5B-A63E-591888F48C08}"/>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70">
                <a:extLst>
                  <a:ext uri="{FF2B5EF4-FFF2-40B4-BE49-F238E27FC236}">
                    <a16:creationId xmlns:a16="http://schemas.microsoft.com/office/drawing/2014/main" id="{30DA59CD-7A59-4B96-99A3-5CFF79ED1284}"/>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57" name="Group 56">
                <a:extLst>
                  <a:ext uri="{FF2B5EF4-FFF2-40B4-BE49-F238E27FC236}">
                    <a16:creationId xmlns:a16="http://schemas.microsoft.com/office/drawing/2014/main" id="{1A1C0DC0-A1F3-412E-8790-B9A427682881}"/>
                  </a:ext>
                </a:extLst>
              </p:cNvPr>
              <p:cNvGrpSpPr/>
              <p:nvPr/>
            </p:nvGrpSpPr>
            <p:grpSpPr>
              <a:xfrm>
                <a:off x="7474486" y="3125343"/>
                <a:ext cx="1339121" cy="1825839"/>
                <a:chOff x="2475863" y="2530795"/>
                <a:chExt cx="2387147" cy="1825839"/>
              </a:xfrm>
              <a:solidFill>
                <a:schemeClr val="bg1">
                  <a:lumMod val="65000"/>
                </a:schemeClr>
              </a:solidFill>
            </p:grpSpPr>
            <p:sp>
              <p:nvSpPr>
                <p:cNvPr id="58" name="Rounded Rectangle 407">
                  <a:extLst>
                    <a:ext uri="{FF2B5EF4-FFF2-40B4-BE49-F238E27FC236}">
                      <a16:creationId xmlns:a16="http://schemas.microsoft.com/office/drawing/2014/main" id="{91F2E7E1-3E87-4792-B475-C121E5F494B3}"/>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408">
                  <a:extLst>
                    <a:ext uri="{FF2B5EF4-FFF2-40B4-BE49-F238E27FC236}">
                      <a16:creationId xmlns:a16="http://schemas.microsoft.com/office/drawing/2014/main" id="{5A26CA68-7567-45F7-A5DB-974A7AFB14BB}"/>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ounded Rectangle 409">
                  <a:extLst>
                    <a:ext uri="{FF2B5EF4-FFF2-40B4-BE49-F238E27FC236}">
                      <a16:creationId xmlns:a16="http://schemas.microsoft.com/office/drawing/2014/main" id="{AB745775-5DE1-4D29-BD7E-826077E3D88D}"/>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1" name="Group 60">
                  <a:extLst>
                    <a:ext uri="{FF2B5EF4-FFF2-40B4-BE49-F238E27FC236}">
                      <a16:creationId xmlns:a16="http://schemas.microsoft.com/office/drawing/2014/main" id="{60C9141D-BC7B-4CC6-BA48-897DBBAE2445}"/>
                    </a:ext>
                  </a:extLst>
                </p:cNvPr>
                <p:cNvGrpSpPr/>
                <p:nvPr/>
              </p:nvGrpSpPr>
              <p:grpSpPr>
                <a:xfrm>
                  <a:off x="2576330" y="2608172"/>
                  <a:ext cx="1640090" cy="40439"/>
                  <a:chOff x="2380456" y="2572537"/>
                  <a:chExt cx="1516062" cy="63500"/>
                </a:xfrm>
                <a:grpFill/>
              </p:grpSpPr>
              <p:sp>
                <p:nvSpPr>
                  <p:cNvPr id="92" name="Rounded Rectangle 441">
                    <a:extLst>
                      <a:ext uri="{FF2B5EF4-FFF2-40B4-BE49-F238E27FC236}">
                        <a16:creationId xmlns:a16="http://schemas.microsoft.com/office/drawing/2014/main" id="{F8A81ADD-A6AF-43AF-9A81-83828559177A}"/>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442">
                    <a:extLst>
                      <a:ext uri="{FF2B5EF4-FFF2-40B4-BE49-F238E27FC236}">
                        <a16:creationId xmlns:a16="http://schemas.microsoft.com/office/drawing/2014/main" id="{BA4BF357-E150-4C3D-9B5D-11F593CDF16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Rounded Rectangle 411">
                  <a:extLst>
                    <a:ext uri="{FF2B5EF4-FFF2-40B4-BE49-F238E27FC236}">
                      <a16:creationId xmlns:a16="http://schemas.microsoft.com/office/drawing/2014/main" id="{54F2E925-89E8-4622-A810-34D306A1DB0F}"/>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ounded Rectangle 412">
                  <a:extLst>
                    <a:ext uri="{FF2B5EF4-FFF2-40B4-BE49-F238E27FC236}">
                      <a16:creationId xmlns:a16="http://schemas.microsoft.com/office/drawing/2014/main" id="{23CEDEDB-66E3-460E-A031-FE6A00E73949}"/>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E118A6E9-FFBE-4D74-B1C7-F1F8A0FEA8E6}"/>
                    </a:ext>
                  </a:extLst>
                </p:cNvPr>
                <p:cNvGrpSpPr/>
                <p:nvPr/>
              </p:nvGrpSpPr>
              <p:grpSpPr>
                <a:xfrm>
                  <a:off x="2701790" y="2762927"/>
                  <a:ext cx="2161220" cy="40439"/>
                  <a:chOff x="2496429" y="2811430"/>
                  <a:chExt cx="1997783" cy="63500"/>
                </a:xfrm>
                <a:grpFill/>
              </p:grpSpPr>
              <p:sp>
                <p:nvSpPr>
                  <p:cNvPr id="90" name="Rounded Rectangle 439">
                    <a:extLst>
                      <a:ext uri="{FF2B5EF4-FFF2-40B4-BE49-F238E27FC236}">
                        <a16:creationId xmlns:a16="http://schemas.microsoft.com/office/drawing/2014/main" id="{56B1EADB-8C25-4598-A852-CF2E0A1D6576}"/>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ounded Rectangle 440">
                    <a:extLst>
                      <a:ext uri="{FF2B5EF4-FFF2-40B4-BE49-F238E27FC236}">
                        <a16:creationId xmlns:a16="http://schemas.microsoft.com/office/drawing/2014/main" id="{7BDDA771-CADE-4DE2-9FD5-ED132BCBA3C4}"/>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5" name="Rounded Rectangle 414">
                  <a:extLst>
                    <a:ext uri="{FF2B5EF4-FFF2-40B4-BE49-F238E27FC236}">
                      <a16:creationId xmlns:a16="http://schemas.microsoft.com/office/drawing/2014/main" id="{59851F81-97E1-42D0-93DF-5324B5D804B5}"/>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ounded Rectangle 415">
                  <a:extLst>
                    <a:ext uri="{FF2B5EF4-FFF2-40B4-BE49-F238E27FC236}">
                      <a16:creationId xmlns:a16="http://schemas.microsoft.com/office/drawing/2014/main" id="{0165AA40-31FA-4CE9-B5C1-8A4785D0C7A7}"/>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416">
                  <a:extLst>
                    <a:ext uri="{FF2B5EF4-FFF2-40B4-BE49-F238E27FC236}">
                      <a16:creationId xmlns:a16="http://schemas.microsoft.com/office/drawing/2014/main" id="{0D246FD1-5A17-4D86-B14B-FA58935E5570}"/>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417">
                  <a:extLst>
                    <a:ext uri="{FF2B5EF4-FFF2-40B4-BE49-F238E27FC236}">
                      <a16:creationId xmlns:a16="http://schemas.microsoft.com/office/drawing/2014/main" id="{8974F2D5-88EC-4BE0-98BD-7F7F2B319BFC}"/>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9" name="Group 68">
                  <a:extLst>
                    <a:ext uri="{FF2B5EF4-FFF2-40B4-BE49-F238E27FC236}">
                      <a16:creationId xmlns:a16="http://schemas.microsoft.com/office/drawing/2014/main" id="{91E1A569-FB88-4B19-BE36-3D6F8F0E0CAF}"/>
                    </a:ext>
                  </a:extLst>
                </p:cNvPr>
                <p:cNvGrpSpPr/>
                <p:nvPr/>
              </p:nvGrpSpPr>
              <p:grpSpPr>
                <a:xfrm>
                  <a:off x="2889843" y="2995059"/>
                  <a:ext cx="1725865" cy="40439"/>
                  <a:chOff x="2670261" y="3182904"/>
                  <a:chExt cx="1595351" cy="63500"/>
                </a:xfrm>
                <a:grpFill/>
              </p:grpSpPr>
              <p:sp>
                <p:nvSpPr>
                  <p:cNvPr id="88" name="Rounded Rectangle 437">
                    <a:extLst>
                      <a:ext uri="{FF2B5EF4-FFF2-40B4-BE49-F238E27FC236}">
                        <a16:creationId xmlns:a16="http://schemas.microsoft.com/office/drawing/2014/main" id="{A80835CC-279D-4BC6-A4F1-275BCF2FF22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ounded Rectangle 438">
                    <a:extLst>
                      <a:ext uri="{FF2B5EF4-FFF2-40B4-BE49-F238E27FC236}">
                        <a16:creationId xmlns:a16="http://schemas.microsoft.com/office/drawing/2014/main" id="{653542E1-27FA-43DF-9E91-31435F766B8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0" name="Rounded Rectangle 419">
                  <a:extLst>
                    <a:ext uri="{FF2B5EF4-FFF2-40B4-BE49-F238E27FC236}">
                      <a16:creationId xmlns:a16="http://schemas.microsoft.com/office/drawing/2014/main" id="{659468E1-F7F8-458A-BD36-012D803CEBA5}"/>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ounded Rectangle 420">
                  <a:extLst>
                    <a:ext uri="{FF2B5EF4-FFF2-40B4-BE49-F238E27FC236}">
                      <a16:creationId xmlns:a16="http://schemas.microsoft.com/office/drawing/2014/main" id="{72F4EB76-8914-4174-B694-77AA0D852D33}"/>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ounded Rectangle 421">
                  <a:extLst>
                    <a:ext uri="{FF2B5EF4-FFF2-40B4-BE49-F238E27FC236}">
                      <a16:creationId xmlns:a16="http://schemas.microsoft.com/office/drawing/2014/main" id="{6D709C70-5ADF-4459-A533-263B563B1A84}"/>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3" name="Group 72">
                  <a:extLst>
                    <a:ext uri="{FF2B5EF4-FFF2-40B4-BE49-F238E27FC236}">
                      <a16:creationId xmlns:a16="http://schemas.microsoft.com/office/drawing/2014/main" id="{2840009E-CF10-4595-9AC8-716B08E5782D}"/>
                    </a:ext>
                  </a:extLst>
                </p:cNvPr>
                <p:cNvGrpSpPr/>
                <p:nvPr/>
              </p:nvGrpSpPr>
              <p:grpSpPr>
                <a:xfrm>
                  <a:off x="2576330" y="3542425"/>
                  <a:ext cx="1640090" cy="40439"/>
                  <a:chOff x="2380456" y="2572537"/>
                  <a:chExt cx="1516062" cy="63500"/>
                </a:xfrm>
                <a:grpFill/>
              </p:grpSpPr>
              <p:sp>
                <p:nvSpPr>
                  <p:cNvPr id="86" name="Rounded Rectangle 435">
                    <a:extLst>
                      <a:ext uri="{FF2B5EF4-FFF2-40B4-BE49-F238E27FC236}">
                        <a16:creationId xmlns:a16="http://schemas.microsoft.com/office/drawing/2014/main" id="{78260D69-F756-4B2E-B1EB-89862BEB7A2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436">
                    <a:extLst>
                      <a:ext uri="{FF2B5EF4-FFF2-40B4-BE49-F238E27FC236}">
                        <a16:creationId xmlns:a16="http://schemas.microsoft.com/office/drawing/2014/main" id="{B5DCF5E2-DBF8-43CB-B1F6-FFEF1F8BA440}"/>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4" name="Rounded Rectangle 423">
                  <a:extLst>
                    <a:ext uri="{FF2B5EF4-FFF2-40B4-BE49-F238E27FC236}">
                      <a16:creationId xmlns:a16="http://schemas.microsoft.com/office/drawing/2014/main" id="{47D260A9-476E-42EC-B713-2D0F69AEBC0F}"/>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ounded Rectangle 424">
                  <a:extLst>
                    <a:ext uri="{FF2B5EF4-FFF2-40B4-BE49-F238E27FC236}">
                      <a16:creationId xmlns:a16="http://schemas.microsoft.com/office/drawing/2014/main" id="{0380E5D4-338B-4F05-9A19-E4283E0F3D7A}"/>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6" name="Group 75">
                  <a:extLst>
                    <a:ext uri="{FF2B5EF4-FFF2-40B4-BE49-F238E27FC236}">
                      <a16:creationId xmlns:a16="http://schemas.microsoft.com/office/drawing/2014/main" id="{1E19E239-D98E-4AFC-B48B-E2868F625750}"/>
                    </a:ext>
                  </a:extLst>
                </p:cNvPr>
                <p:cNvGrpSpPr/>
                <p:nvPr/>
              </p:nvGrpSpPr>
              <p:grpSpPr>
                <a:xfrm>
                  <a:off x="2701790" y="3697180"/>
                  <a:ext cx="2161220" cy="40439"/>
                  <a:chOff x="2496429" y="2811430"/>
                  <a:chExt cx="1997783" cy="63500"/>
                </a:xfrm>
                <a:grpFill/>
              </p:grpSpPr>
              <p:sp>
                <p:nvSpPr>
                  <p:cNvPr id="84" name="Rounded Rectangle 433">
                    <a:extLst>
                      <a:ext uri="{FF2B5EF4-FFF2-40B4-BE49-F238E27FC236}">
                        <a16:creationId xmlns:a16="http://schemas.microsoft.com/office/drawing/2014/main" id="{B9058508-0C6B-419E-8F79-B7509F3BD4C0}"/>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ounded Rectangle 434">
                    <a:extLst>
                      <a:ext uri="{FF2B5EF4-FFF2-40B4-BE49-F238E27FC236}">
                        <a16:creationId xmlns:a16="http://schemas.microsoft.com/office/drawing/2014/main" id="{F827D94E-0098-47E5-9797-726204339627}"/>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7" name="Rounded Rectangle 426">
                  <a:extLst>
                    <a:ext uri="{FF2B5EF4-FFF2-40B4-BE49-F238E27FC236}">
                      <a16:creationId xmlns:a16="http://schemas.microsoft.com/office/drawing/2014/main" id="{A4DE9429-A812-4CDD-96B2-76E371F4D479}"/>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ounded Rectangle 427">
                  <a:extLst>
                    <a:ext uri="{FF2B5EF4-FFF2-40B4-BE49-F238E27FC236}">
                      <a16:creationId xmlns:a16="http://schemas.microsoft.com/office/drawing/2014/main" id="{B46CC808-D110-4585-AC35-984E69EDD790}"/>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ounded Rectangle 428">
                  <a:extLst>
                    <a:ext uri="{FF2B5EF4-FFF2-40B4-BE49-F238E27FC236}">
                      <a16:creationId xmlns:a16="http://schemas.microsoft.com/office/drawing/2014/main" id="{1045360B-C1F7-4007-8036-2DC1BB90A1C6}"/>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429">
                  <a:extLst>
                    <a:ext uri="{FF2B5EF4-FFF2-40B4-BE49-F238E27FC236}">
                      <a16:creationId xmlns:a16="http://schemas.microsoft.com/office/drawing/2014/main" id="{8ED88EC8-D9F5-40E4-81EF-CD02F89955BA}"/>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1" name="Group 80">
                  <a:extLst>
                    <a:ext uri="{FF2B5EF4-FFF2-40B4-BE49-F238E27FC236}">
                      <a16:creationId xmlns:a16="http://schemas.microsoft.com/office/drawing/2014/main" id="{D0F60DBB-123F-45FE-8135-91038E5AD174}"/>
                    </a:ext>
                  </a:extLst>
                </p:cNvPr>
                <p:cNvGrpSpPr/>
                <p:nvPr/>
              </p:nvGrpSpPr>
              <p:grpSpPr>
                <a:xfrm>
                  <a:off x="2889843" y="3929312"/>
                  <a:ext cx="1725865" cy="40439"/>
                  <a:chOff x="2670261" y="3182904"/>
                  <a:chExt cx="1595351" cy="63500"/>
                </a:xfrm>
                <a:grpFill/>
              </p:grpSpPr>
              <p:sp>
                <p:nvSpPr>
                  <p:cNvPr id="82" name="Rounded Rectangle 431">
                    <a:extLst>
                      <a:ext uri="{FF2B5EF4-FFF2-40B4-BE49-F238E27FC236}">
                        <a16:creationId xmlns:a16="http://schemas.microsoft.com/office/drawing/2014/main" id="{6D95F9C7-5205-41C6-8602-F665F7EE987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ounded Rectangle 432">
                    <a:extLst>
                      <a:ext uri="{FF2B5EF4-FFF2-40B4-BE49-F238E27FC236}">
                        <a16:creationId xmlns:a16="http://schemas.microsoft.com/office/drawing/2014/main" id="{57486225-A34D-4EA6-88DE-BD3629FE8E5F}"/>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4" name="Freeform 71">
              <a:extLst>
                <a:ext uri="{FF2B5EF4-FFF2-40B4-BE49-F238E27FC236}">
                  <a16:creationId xmlns:a16="http://schemas.microsoft.com/office/drawing/2014/main" id="{030B843E-F08F-4385-B67D-89A95A93125A}"/>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72">
              <a:extLst>
                <a:ext uri="{FF2B5EF4-FFF2-40B4-BE49-F238E27FC236}">
                  <a16:creationId xmlns:a16="http://schemas.microsoft.com/office/drawing/2014/main" id="{B7556983-7C92-4A3D-83C1-C9CA03C63F6E}"/>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chemeClr val="bg1">
                <a:lumMod val="95000"/>
              </a:schemeClr>
            </a:solidFill>
            <a:ln>
              <a:headEnd/>
              <a:tailEn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nvGrpSpPr>
            <p:cNvPr id="16" name="Group 15">
              <a:extLst>
                <a:ext uri="{FF2B5EF4-FFF2-40B4-BE49-F238E27FC236}">
                  <a16:creationId xmlns:a16="http://schemas.microsoft.com/office/drawing/2014/main" id="{37E67A04-7684-4406-8571-52803D5C9FFD}"/>
                </a:ext>
              </a:extLst>
            </p:cNvPr>
            <p:cNvGrpSpPr/>
            <p:nvPr/>
          </p:nvGrpSpPr>
          <p:grpSpPr>
            <a:xfrm>
              <a:off x="4503432" y="2502241"/>
              <a:ext cx="1175138" cy="1904129"/>
              <a:chOff x="2475863" y="2530795"/>
              <a:chExt cx="2387147" cy="1825839"/>
            </a:xfrm>
          </p:grpSpPr>
          <p:sp>
            <p:nvSpPr>
              <p:cNvPr id="17" name="Rounded Rectangle 446">
                <a:extLst>
                  <a:ext uri="{FF2B5EF4-FFF2-40B4-BE49-F238E27FC236}">
                    <a16:creationId xmlns:a16="http://schemas.microsoft.com/office/drawing/2014/main" id="{3205A7C7-2DA2-418D-A1FD-4AB9300686DE}"/>
                  </a:ext>
                </a:extLst>
              </p:cNvPr>
              <p:cNvSpPr/>
              <p:nvPr/>
            </p:nvSpPr>
            <p:spPr>
              <a:xfrm>
                <a:off x="2475863" y="2530795"/>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447">
                <a:extLst>
                  <a:ext uri="{FF2B5EF4-FFF2-40B4-BE49-F238E27FC236}">
                    <a16:creationId xmlns:a16="http://schemas.microsoft.com/office/drawing/2014/main" id="{0A4C8AB5-D106-4155-8904-1393477E750F}"/>
                  </a:ext>
                </a:extLst>
              </p:cNvPr>
              <p:cNvSpPr/>
              <p:nvPr/>
            </p:nvSpPr>
            <p:spPr>
              <a:xfrm>
                <a:off x="2475863" y="3381942"/>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448">
                <a:extLst>
                  <a:ext uri="{FF2B5EF4-FFF2-40B4-BE49-F238E27FC236}">
                    <a16:creationId xmlns:a16="http://schemas.microsoft.com/office/drawing/2014/main" id="{4541DC23-ADA1-44F1-8042-250B4D1FBBE7}"/>
                  </a:ext>
                </a:extLst>
              </p:cNvPr>
              <p:cNvSpPr/>
              <p:nvPr/>
            </p:nvSpPr>
            <p:spPr>
              <a:xfrm>
                <a:off x="2576330" y="3304567"/>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9155AC26-7F2E-41A8-A361-E513B19F4228}"/>
                  </a:ext>
                </a:extLst>
              </p:cNvPr>
              <p:cNvGrpSpPr/>
              <p:nvPr/>
            </p:nvGrpSpPr>
            <p:grpSpPr>
              <a:xfrm>
                <a:off x="2576330" y="2608172"/>
                <a:ext cx="1640090" cy="40439"/>
                <a:chOff x="2380456" y="2572537"/>
                <a:chExt cx="1516062" cy="63500"/>
              </a:xfrm>
              <a:solidFill>
                <a:schemeClr val="accent2"/>
              </a:solidFill>
            </p:grpSpPr>
            <p:sp>
              <p:nvSpPr>
                <p:cNvPr id="53" name="Rounded Rectangle 480">
                  <a:extLst>
                    <a:ext uri="{FF2B5EF4-FFF2-40B4-BE49-F238E27FC236}">
                      <a16:creationId xmlns:a16="http://schemas.microsoft.com/office/drawing/2014/main" id="{32040074-C084-4BFC-A5A8-293EE0329D49}"/>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481">
                  <a:extLst>
                    <a:ext uri="{FF2B5EF4-FFF2-40B4-BE49-F238E27FC236}">
                      <a16:creationId xmlns:a16="http://schemas.microsoft.com/office/drawing/2014/main" id="{E6527A38-467D-4B28-945F-EFE03575E8D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Rounded Rectangle 450">
                <a:extLst>
                  <a:ext uri="{FF2B5EF4-FFF2-40B4-BE49-F238E27FC236}">
                    <a16:creationId xmlns:a16="http://schemas.microsoft.com/office/drawing/2014/main" id="{74A37D9D-241E-40A6-8EFB-6DC11C84CFC2}"/>
                  </a:ext>
                </a:extLst>
              </p:cNvPr>
              <p:cNvSpPr/>
              <p:nvPr/>
            </p:nvSpPr>
            <p:spPr>
              <a:xfrm>
                <a:off x="2701789" y="2685550"/>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451">
                <a:extLst>
                  <a:ext uri="{FF2B5EF4-FFF2-40B4-BE49-F238E27FC236}">
                    <a16:creationId xmlns:a16="http://schemas.microsoft.com/office/drawing/2014/main" id="{9EEC6018-9516-43C8-A5E0-186705C597CB}"/>
                  </a:ext>
                </a:extLst>
              </p:cNvPr>
              <p:cNvSpPr/>
              <p:nvPr/>
            </p:nvSpPr>
            <p:spPr>
              <a:xfrm>
                <a:off x="2702556" y="3227190"/>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9B849C9-E9DC-4C1C-8037-67346456808C}"/>
                  </a:ext>
                </a:extLst>
              </p:cNvPr>
              <p:cNvGrpSpPr/>
              <p:nvPr/>
            </p:nvGrpSpPr>
            <p:grpSpPr>
              <a:xfrm>
                <a:off x="2701790" y="2762927"/>
                <a:ext cx="2161220" cy="40439"/>
                <a:chOff x="2496429" y="2811430"/>
                <a:chExt cx="1997783" cy="63500"/>
              </a:xfrm>
              <a:solidFill>
                <a:schemeClr val="accent2"/>
              </a:solidFill>
            </p:grpSpPr>
            <p:sp>
              <p:nvSpPr>
                <p:cNvPr id="51" name="Rounded Rectangle 478">
                  <a:extLst>
                    <a:ext uri="{FF2B5EF4-FFF2-40B4-BE49-F238E27FC236}">
                      <a16:creationId xmlns:a16="http://schemas.microsoft.com/office/drawing/2014/main" id="{5D8C1FC7-404E-4F2E-BD6F-EC00A82A8D2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479">
                  <a:extLst>
                    <a:ext uri="{FF2B5EF4-FFF2-40B4-BE49-F238E27FC236}">
                      <a16:creationId xmlns:a16="http://schemas.microsoft.com/office/drawing/2014/main" id="{466C5194-6C27-4F0C-8441-2B0639B5D31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 name="Rounded Rectangle 453">
                <a:extLst>
                  <a:ext uri="{FF2B5EF4-FFF2-40B4-BE49-F238E27FC236}">
                    <a16:creationId xmlns:a16="http://schemas.microsoft.com/office/drawing/2014/main" id="{526D1D4F-3881-498F-87F3-58D909028DF2}"/>
                  </a:ext>
                </a:extLst>
              </p:cNvPr>
              <p:cNvSpPr/>
              <p:nvPr/>
            </p:nvSpPr>
            <p:spPr>
              <a:xfrm>
                <a:off x="2701789" y="2840304"/>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454">
                <a:extLst>
                  <a:ext uri="{FF2B5EF4-FFF2-40B4-BE49-F238E27FC236}">
                    <a16:creationId xmlns:a16="http://schemas.microsoft.com/office/drawing/2014/main" id="{E06B8F63-A636-4DC0-BDE8-EA521FA226F8}"/>
                  </a:ext>
                </a:extLst>
              </p:cNvPr>
              <p:cNvSpPr/>
              <p:nvPr/>
            </p:nvSpPr>
            <p:spPr>
              <a:xfrm>
                <a:off x="2889843" y="2917681"/>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ounded Rectangle 455">
                <a:extLst>
                  <a:ext uri="{FF2B5EF4-FFF2-40B4-BE49-F238E27FC236}">
                    <a16:creationId xmlns:a16="http://schemas.microsoft.com/office/drawing/2014/main" id="{83EEC578-B81B-45B0-ADA0-89BF56AB59C6}"/>
                  </a:ext>
                </a:extLst>
              </p:cNvPr>
              <p:cNvSpPr/>
              <p:nvPr/>
            </p:nvSpPr>
            <p:spPr>
              <a:xfrm>
                <a:off x="2889843" y="3149813"/>
                <a:ext cx="115655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456">
                <a:extLst>
                  <a:ext uri="{FF2B5EF4-FFF2-40B4-BE49-F238E27FC236}">
                    <a16:creationId xmlns:a16="http://schemas.microsoft.com/office/drawing/2014/main" id="{2B3DFEBD-09ED-410B-9977-A10E6CDF64BE}"/>
                  </a:ext>
                </a:extLst>
              </p:cNvPr>
              <p:cNvSpPr/>
              <p:nvPr/>
            </p:nvSpPr>
            <p:spPr>
              <a:xfrm>
                <a:off x="2889842" y="3072436"/>
                <a:ext cx="132657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56DADA02-2857-4C4C-8E2F-CACE6BCCB485}"/>
                  </a:ext>
                </a:extLst>
              </p:cNvPr>
              <p:cNvGrpSpPr/>
              <p:nvPr/>
            </p:nvGrpSpPr>
            <p:grpSpPr>
              <a:xfrm>
                <a:off x="2889843" y="2995059"/>
                <a:ext cx="1725865" cy="40439"/>
                <a:chOff x="2670261" y="3182904"/>
                <a:chExt cx="1595351" cy="63500"/>
              </a:xfrm>
              <a:solidFill>
                <a:schemeClr val="accent3"/>
              </a:solidFill>
            </p:grpSpPr>
            <p:sp>
              <p:nvSpPr>
                <p:cNvPr id="49" name="Rounded Rectangle 476">
                  <a:extLst>
                    <a:ext uri="{FF2B5EF4-FFF2-40B4-BE49-F238E27FC236}">
                      <a16:creationId xmlns:a16="http://schemas.microsoft.com/office/drawing/2014/main" id="{ACCE8D09-C474-414B-A2EA-7E3DED3DB3E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ounded Rectangle 477">
                  <a:extLst>
                    <a:ext uri="{FF2B5EF4-FFF2-40B4-BE49-F238E27FC236}">
                      <a16:creationId xmlns:a16="http://schemas.microsoft.com/office/drawing/2014/main" id="{9D251712-697B-485E-8D07-26EAA88FD45C}"/>
                    </a:ext>
                  </a:extLst>
                </p:cNvPr>
                <p:cNvSpPr/>
                <p:nvPr/>
              </p:nvSpPr>
              <p:spPr>
                <a:xfrm>
                  <a:off x="3763255" y="3182904"/>
                  <a:ext cx="502357" cy="635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Rounded Rectangle 458">
                <a:extLst>
                  <a:ext uri="{FF2B5EF4-FFF2-40B4-BE49-F238E27FC236}">
                    <a16:creationId xmlns:a16="http://schemas.microsoft.com/office/drawing/2014/main" id="{39DC6264-3FF7-47C8-B063-364CC14E61A8}"/>
                  </a:ext>
                </a:extLst>
              </p:cNvPr>
              <p:cNvSpPr/>
              <p:nvPr/>
            </p:nvSpPr>
            <p:spPr>
              <a:xfrm>
                <a:off x="2475863" y="3465048"/>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ounded Rectangle 459">
                <a:extLst>
                  <a:ext uri="{FF2B5EF4-FFF2-40B4-BE49-F238E27FC236}">
                    <a16:creationId xmlns:a16="http://schemas.microsoft.com/office/drawing/2014/main" id="{A159BA61-EAD4-4B4E-BB73-8B1914B855A1}"/>
                  </a:ext>
                </a:extLst>
              </p:cNvPr>
              <p:cNvSpPr/>
              <p:nvPr/>
            </p:nvSpPr>
            <p:spPr>
              <a:xfrm>
                <a:off x="2475863" y="4316195"/>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ounded Rectangle 460">
                <a:extLst>
                  <a:ext uri="{FF2B5EF4-FFF2-40B4-BE49-F238E27FC236}">
                    <a16:creationId xmlns:a16="http://schemas.microsoft.com/office/drawing/2014/main" id="{AE56AFD9-9983-4379-A45A-5B5148D173E6}"/>
                  </a:ext>
                </a:extLst>
              </p:cNvPr>
              <p:cNvSpPr/>
              <p:nvPr/>
            </p:nvSpPr>
            <p:spPr>
              <a:xfrm>
                <a:off x="2576330" y="4238820"/>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32B8390-FC24-4F95-91CF-C985AC61CBD3}"/>
                  </a:ext>
                </a:extLst>
              </p:cNvPr>
              <p:cNvGrpSpPr/>
              <p:nvPr/>
            </p:nvGrpSpPr>
            <p:grpSpPr>
              <a:xfrm>
                <a:off x="2576330" y="3542425"/>
                <a:ext cx="1640090" cy="40439"/>
                <a:chOff x="2380456" y="2572537"/>
                <a:chExt cx="1516062" cy="63500"/>
              </a:xfrm>
              <a:solidFill>
                <a:schemeClr val="accent2"/>
              </a:solidFill>
            </p:grpSpPr>
            <p:sp>
              <p:nvSpPr>
                <p:cNvPr id="47" name="Rounded Rectangle 474">
                  <a:extLst>
                    <a:ext uri="{FF2B5EF4-FFF2-40B4-BE49-F238E27FC236}">
                      <a16:creationId xmlns:a16="http://schemas.microsoft.com/office/drawing/2014/main" id="{B7C78A5D-7A0F-4082-ACB2-E58551CA732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5">
                  <a:extLst>
                    <a:ext uri="{FF2B5EF4-FFF2-40B4-BE49-F238E27FC236}">
                      <a16:creationId xmlns:a16="http://schemas.microsoft.com/office/drawing/2014/main" id="{979857E0-0E64-482B-986B-8FB374FD0E0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5" name="Rounded Rectangle 462">
                <a:extLst>
                  <a:ext uri="{FF2B5EF4-FFF2-40B4-BE49-F238E27FC236}">
                    <a16:creationId xmlns:a16="http://schemas.microsoft.com/office/drawing/2014/main" id="{C9A8657E-DAA4-4292-9A0B-62CD8F03AED6}"/>
                  </a:ext>
                </a:extLst>
              </p:cNvPr>
              <p:cNvSpPr/>
              <p:nvPr/>
            </p:nvSpPr>
            <p:spPr>
              <a:xfrm>
                <a:off x="2701789" y="3619803"/>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ounded Rectangle 463">
                <a:extLst>
                  <a:ext uri="{FF2B5EF4-FFF2-40B4-BE49-F238E27FC236}">
                    <a16:creationId xmlns:a16="http://schemas.microsoft.com/office/drawing/2014/main" id="{55CF30EC-0C1F-41A0-8B0B-25C25E8FB17D}"/>
                  </a:ext>
                </a:extLst>
              </p:cNvPr>
              <p:cNvSpPr/>
              <p:nvPr/>
            </p:nvSpPr>
            <p:spPr>
              <a:xfrm>
                <a:off x="2702556" y="4161443"/>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a:extLst>
                  <a:ext uri="{FF2B5EF4-FFF2-40B4-BE49-F238E27FC236}">
                    <a16:creationId xmlns:a16="http://schemas.microsoft.com/office/drawing/2014/main" id="{0AD33DFB-3B7C-48E1-8305-CD7DFDE2F768}"/>
                  </a:ext>
                </a:extLst>
              </p:cNvPr>
              <p:cNvGrpSpPr/>
              <p:nvPr/>
            </p:nvGrpSpPr>
            <p:grpSpPr>
              <a:xfrm>
                <a:off x="2701790" y="3697180"/>
                <a:ext cx="2161220" cy="40439"/>
                <a:chOff x="2496429" y="2811430"/>
                <a:chExt cx="1997783" cy="63500"/>
              </a:xfrm>
              <a:solidFill>
                <a:schemeClr val="tx2"/>
              </a:solidFill>
            </p:grpSpPr>
            <p:sp>
              <p:nvSpPr>
                <p:cNvPr id="45" name="Rounded Rectangle 472">
                  <a:extLst>
                    <a:ext uri="{FF2B5EF4-FFF2-40B4-BE49-F238E27FC236}">
                      <a16:creationId xmlns:a16="http://schemas.microsoft.com/office/drawing/2014/main" id="{21A5A987-D124-4D39-83F9-B6246150E34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73">
                  <a:extLst>
                    <a:ext uri="{FF2B5EF4-FFF2-40B4-BE49-F238E27FC236}">
                      <a16:creationId xmlns:a16="http://schemas.microsoft.com/office/drawing/2014/main" id="{2D747E1B-286D-409C-8E26-DCDF3163512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8" name="Rounded Rectangle 465">
                <a:extLst>
                  <a:ext uri="{FF2B5EF4-FFF2-40B4-BE49-F238E27FC236}">
                    <a16:creationId xmlns:a16="http://schemas.microsoft.com/office/drawing/2014/main" id="{5CBF8D1F-3E0F-4AEA-99F5-A2E03E4DF480}"/>
                  </a:ext>
                </a:extLst>
              </p:cNvPr>
              <p:cNvSpPr/>
              <p:nvPr/>
            </p:nvSpPr>
            <p:spPr>
              <a:xfrm>
                <a:off x="2701789" y="3774557"/>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ounded Rectangle 466">
                <a:extLst>
                  <a:ext uri="{FF2B5EF4-FFF2-40B4-BE49-F238E27FC236}">
                    <a16:creationId xmlns:a16="http://schemas.microsoft.com/office/drawing/2014/main" id="{0DDDE922-6CA4-4EEC-837A-DC2AD54EBFDB}"/>
                  </a:ext>
                </a:extLst>
              </p:cNvPr>
              <p:cNvSpPr/>
              <p:nvPr/>
            </p:nvSpPr>
            <p:spPr>
              <a:xfrm>
                <a:off x="2889843" y="3851934"/>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467">
                <a:extLst>
                  <a:ext uri="{FF2B5EF4-FFF2-40B4-BE49-F238E27FC236}">
                    <a16:creationId xmlns:a16="http://schemas.microsoft.com/office/drawing/2014/main" id="{7CF342DC-F366-4635-9469-A35312F65786}"/>
                  </a:ext>
                </a:extLst>
              </p:cNvPr>
              <p:cNvSpPr/>
              <p:nvPr/>
            </p:nvSpPr>
            <p:spPr>
              <a:xfrm>
                <a:off x="2889843" y="4084066"/>
                <a:ext cx="115655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68">
                <a:extLst>
                  <a:ext uri="{FF2B5EF4-FFF2-40B4-BE49-F238E27FC236}">
                    <a16:creationId xmlns:a16="http://schemas.microsoft.com/office/drawing/2014/main" id="{D68E76F8-070D-4DB6-8B8A-5AF024B42AE3}"/>
                  </a:ext>
                </a:extLst>
              </p:cNvPr>
              <p:cNvSpPr/>
              <p:nvPr/>
            </p:nvSpPr>
            <p:spPr>
              <a:xfrm>
                <a:off x="2889842" y="4006689"/>
                <a:ext cx="132657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a:extLst>
                  <a:ext uri="{FF2B5EF4-FFF2-40B4-BE49-F238E27FC236}">
                    <a16:creationId xmlns:a16="http://schemas.microsoft.com/office/drawing/2014/main" id="{646FD9E8-F1F0-4F6D-8D86-6508D8175A66}"/>
                  </a:ext>
                </a:extLst>
              </p:cNvPr>
              <p:cNvGrpSpPr/>
              <p:nvPr/>
            </p:nvGrpSpPr>
            <p:grpSpPr>
              <a:xfrm>
                <a:off x="2889843" y="3929312"/>
                <a:ext cx="1725865" cy="40439"/>
                <a:chOff x="2670261" y="3182904"/>
                <a:chExt cx="1595351" cy="63500"/>
              </a:xfrm>
              <a:solidFill>
                <a:schemeClr val="accent3"/>
              </a:solidFill>
            </p:grpSpPr>
            <p:sp>
              <p:nvSpPr>
                <p:cNvPr id="43" name="Rounded Rectangle 470">
                  <a:extLst>
                    <a:ext uri="{FF2B5EF4-FFF2-40B4-BE49-F238E27FC236}">
                      <a16:creationId xmlns:a16="http://schemas.microsoft.com/office/drawing/2014/main" id="{9067F318-5D61-433F-A88E-835C464592E0}"/>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ounded Rectangle 471">
                  <a:extLst>
                    <a:ext uri="{FF2B5EF4-FFF2-40B4-BE49-F238E27FC236}">
                      <a16:creationId xmlns:a16="http://schemas.microsoft.com/office/drawing/2014/main" id="{1EAAF084-BCAA-4FB4-8766-A7C7CF9E6182}"/>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69771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mj-lt"/>
              <a:buAutoNum type="arabicPeriod"/>
            </a:pPr>
            <a:r>
              <a:rPr lang="en-US" sz="1800" dirty="0"/>
              <a:t>To access the methods and properties of a UI Control, We cannot use the document object which is a plain HTML element object.</a:t>
            </a:r>
          </a:p>
          <a:p>
            <a:pPr marL="457200" indent="-457200" algn="just">
              <a:buFontTx/>
              <a:buAutoNum type="arabicPeriod"/>
            </a:pPr>
            <a:r>
              <a:rPr lang="en-US" sz="1800" dirty="0"/>
              <a:t>To obtain UI5 element object, we need to first get View Object,</a:t>
            </a:r>
          </a:p>
          <a:p>
            <a:pPr lvl="1" algn="just"/>
            <a:r>
              <a:rPr lang="en-US" b="1" dirty="0"/>
              <a:t>	this.getView()</a:t>
            </a:r>
          </a:p>
          <a:p>
            <a:pPr lvl="1" algn="just"/>
            <a:r>
              <a:rPr lang="en-US" sz="1800" dirty="0"/>
              <a:t>On top of App object, we can get UI5 element object and finally </a:t>
            </a:r>
          </a:p>
          <a:p>
            <a:pPr lvl="1" algn="just"/>
            <a:r>
              <a:rPr lang="en-US" b="1" dirty="0"/>
              <a:t>	</a:t>
            </a:r>
            <a:r>
              <a:rPr lang="en-US" sz="1800" b="1" dirty="0"/>
              <a:t>byId</a:t>
            </a:r>
            <a:r>
              <a:rPr lang="en-US" sz="1800" dirty="0"/>
              <a:t>(“just pass ID”)</a:t>
            </a:r>
          </a:p>
          <a:p>
            <a:pPr lvl="1" algn="just"/>
            <a:r>
              <a:rPr lang="en-US" sz="1800" dirty="0"/>
              <a:t>we can call any methods of UI5</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mj-lt"/>
              <a:buAutoNum type="arabicPeriod"/>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mj-lt"/>
              <a:buAutoNum type="arabicPeriod"/>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mj-lt"/>
              <a:buAutoNum type="arabicPeriod"/>
            </a:pPr>
            <a:r>
              <a:rPr lang="en-US" sz="1800" dirty="0"/>
              <a:t>When we use XML views, the ID of the control will be viewId--controlId</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of OOPS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73" name="TextBox 72">
            <a:extLst>
              <a:ext uri="{FF2B5EF4-FFF2-40B4-BE49-F238E27FC236}">
                <a16:creationId xmlns:a16="http://schemas.microsoft.com/office/drawing/2014/main" id="{02FF3874-7644-4A1E-A624-B307269CC795}"/>
              </a:ext>
            </a:extLst>
          </p:cNvPr>
          <p:cNvSpPr txBox="1"/>
          <p:nvPr/>
        </p:nvSpPr>
        <p:spPr>
          <a:xfrm>
            <a:off x="430154" y="1121077"/>
            <a:ext cx="4536504" cy="2308324"/>
          </a:xfrm>
          <a:prstGeom prst="rect">
            <a:avLst/>
          </a:prstGeom>
          <a:noFill/>
        </p:spPr>
        <p:txBody>
          <a:bodyPr wrap="square" rtlCol="0">
            <a:spAutoFit/>
          </a:bodyPr>
          <a:lstStyle/>
          <a:p>
            <a:pPr algn="just"/>
            <a:r>
              <a:rPr lang="en-US" dirty="0"/>
              <a:t>A relation between 2 classes which are not of same family is called </a:t>
            </a:r>
            <a:r>
              <a:rPr lang="en-US" b="1" dirty="0"/>
              <a:t>association</a:t>
            </a:r>
          </a:p>
          <a:p>
            <a:pPr marL="342900" indent="-342900" algn="just">
              <a:buAutoNum type="arabicPeriod"/>
            </a:pPr>
            <a:r>
              <a:rPr lang="en-US" b="1" dirty="0"/>
              <a:t>Aggregation</a:t>
            </a:r>
            <a:r>
              <a:rPr lang="en-US" dirty="0"/>
              <a:t> – lose coupling, both objects can function independently, should have relationship</a:t>
            </a:r>
            <a:endParaRPr lang="en-US" b="1" dirty="0"/>
          </a:p>
          <a:p>
            <a:pPr marL="342900" indent="-342900" algn="just">
              <a:buAutoNum type="arabicPeriod"/>
            </a:pPr>
            <a:r>
              <a:rPr lang="en-US" b="1" dirty="0"/>
              <a:t>Composition – </a:t>
            </a:r>
            <a:r>
              <a:rPr lang="en-US" dirty="0"/>
              <a:t>tight coupling, both objects must CO-exist, must have relationship, they cannot function independently</a:t>
            </a:r>
          </a:p>
        </p:txBody>
      </p:sp>
      <p:sp>
        <p:nvSpPr>
          <p:cNvPr id="74" name="Rectangle 73">
            <a:extLst>
              <a:ext uri="{FF2B5EF4-FFF2-40B4-BE49-F238E27FC236}">
                <a16:creationId xmlns:a16="http://schemas.microsoft.com/office/drawing/2014/main" id="{414849A6-D176-47F5-AF5A-5E34BD945140}"/>
              </a:ext>
            </a:extLst>
          </p:cNvPr>
          <p:cNvSpPr/>
          <p:nvPr/>
        </p:nvSpPr>
        <p:spPr>
          <a:xfrm>
            <a:off x="5031978" y="2132857"/>
            <a:ext cx="2278040" cy="1685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75" name="Rectangle 74">
            <a:extLst>
              <a:ext uri="{FF2B5EF4-FFF2-40B4-BE49-F238E27FC236}">
                <a16:creationId xmlns:a16="http://schemas.microsoft.com/office/drawing/2014/main" id="{926BEAB9-1A08-48BB-9341-855356D4BACB}"/>
              </a:ext>
            </a:extLst>
          </p:cNvPr>
          <p:cNvSpPr/>
          <p:nvPr/>
        </p:nvSpPr>
        <p:spPr>
          <a:xfrm>
            <a:off x="3586946" y="4475670"/>
            <a:ext cx="2254419" cy="1898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cxnSp>
        <p:nvCxnSpPr>
          <p:cNvPr id="76" name="Connector: Elbow 75">
            <a:extLst>
              <a:ext uri="{FF2B5EF4-FFF2-40B4-BE49-F238E27FC236}">
                <a16:creationId xmlns:a16="http://schemas.microsoft.com/office/drawing/2014/main" id="{06CD36E9-9940-4140-B1E6-AC7FD522FD01}"/>
              </a:ext>
            </a:extLst>
          </p:cNvPr>
          <p:cNvCxnSpPr>
            <a:cxnSpLocks/>
          </p:cNvCxnSpPr>
          <p:nvPr/>
        </p:nvCxnSpPr>
        <p:spPr>
          <a:xfrm flipV="1">
            <a:off x="4564250" y="3818444"/>
            <a:ext cx="1618558" cy="6572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BF52A6A1-E54D-439F-B25E-D8E8156D3EF4}"/>
              </a:ext>
            </a:extLst>
          </p:cNvPr>
          <p:cNvSpPr/>
          <p:nvPr/>
        </p:nvSpPr>
        <p:spPr>
          <a:xfrm>
            <a:off x="6471835" y="4468650"/>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Cargo plane</a:t>
            </a:r>
          </a:p>
          <a:p>
            <a:pPr algn="ctr"/>
            <a:endParaRPr lang="en-US" sz="1400" dirty="0"/>
          </a:p>
          <a:p>
            <a:pPr algn="ctr"/>
            <a:r>
              <a:rPr lang="en-US" sz="1400" dirty="0"/>
              <a:t>+</a:t>
            </a:r>
            <a:r>
              <a:rPr lang="en-US" sz="1400" dirty="0" err="1"/>
              <a:t>Cargo_space</a:t>
            </a:r>
            <a:endParaRPr lang="en-US" sz="1400" dirty="0"/>
          </a:p>
          <a:p>
            <a:pPr algn="ctr"/>
            <a:endParaRPr lang="en-US" sz="1400" dirty="0"/>
          </a:p>
          <a:p>
            <a:pPr algn="ctr"/>
            <a:r>
              <a:rPr lang="en-US" dirty="0"/>
              <a:t>Loading()</a:t>
            </a:r>
          </a:p>
        </p:txBody>
      </p:sp>
      <p:cxnSp>
        <p:nvCxnSpPr>
          <p:cNvPr id="78" name="Connector: Elbow 77">
            <a:extLst>
              <a:ext uri="{FF2B5EF4-FFF2-40B4-BE49-F238E27FC236}">
                <a16:creationId xmlns:a16="http://schemas.microsoft.com/office/drawing/2014/main" id="{2D8042F2-236A-40E3-B98F-2406CB24C80A}"/>
              </a:ext>
            </a:extLst>
          </p:cNvPr>
          <p:cNvCxnSpPr>
            <a:cxnSpLocks/>
          </p:cNvCxnSpPr>
          <p:nvPr/>
        </p:nvCxnSpPr>
        <p:spPr>
          <a:xfrm rot="10800000">
            <a:off x="6182807" y="3818444"/>
            <a:ext cx="1271724" cy="6502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96DCE70-AE53-45FE-8680-C0FD4E681102}"/>
              </a:ext>
            </a:extLst>
          </p:cNvPr>
          <p:cNvSpPr/>
          <p:nvPr/>
        </p:nvSpPr>
        <p:spPr>
          <a:xfrm>
            <a:off x="9438924" y="1053615"/>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a:t>
            </a:r>
            <a:r>
              <a:rPr lang="en-US" sz="1400" dirty="0" err="1"/>
              <a:t>passportno</a:t>
            </a:r>
            <a:r>
              <a:rPr lang="en-US" sz="1400" dirty="0"/>
              <a:t>, +name,  +nationality +</a:t>
            </a:r>
            <a:r>
              <a:rPr lang="en-US" sz="1400" dirty="0" err="1"/>
              <a:t>isfamily</a:t>
            </a:r>
            <a:endParaRPr lang="en-US" sz="1400" dirty="0"/>
          </a:p>
          <a:p>
            <a:pPr algn="ctr"/>
            <a:r>
              <a:rPr lang="en-US" sz="1400" dirty="0"/>
              <a:t>Drive(), check-in(), </a:t>
            </a:r>
            <a:r>
              <a:rPr lang="en-US" sz="1400" dirty="0" err="1"/>
              <a:t>securitycheck</a:t>
            </a:r>
            <a:r>
              <a:rPr lang="en-US" sz="1400" dirty="0"/>
              <a:t>()</a:t>
            </a:r>
          </a:p>
        </p:txBody>
      </p:sp>
      <p:cxnSp>
        <p:nvCxnSpPr>
          <p:cNvPr id="80" name="Connector: Elbow 79">
            <a:extLst>
              <a:ext uri="{FF2B5EF4-FFF2-40B4-BE49-F238E27FC236}">
                <a16:creationId xmlns:a16="http://schemas.microsoft.com/office/drawing/2014/main" id="{E5FC7AB0-82AA-4F0D-A661-FB4B19C505DB}"/>
              </a:ext>
            </a:extLst>
          </p:cNvPr>
          <p:cNvCxnSpPr>
            <a:cxnSpLocks/>
          </p:cNvCxnSpPr>
          <p:nvPr/>
        </p:nvCxnSpPr>
        <p:spPr>
          <a:xfrm rot="10800000" flipV="1">
            <a:off x="7599045" y="1893843"/>
            <a:ext cx="1839879" cy="68647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1" name="Flowchart: Decision 80">
            <a:extLst>
              <a:ext uri="{FF2B5EF4-FFF2-40B4-BE49-F238E27FC236}">
                <a16:creationId xmlns:a16="http://schemas.microsoft.com/office/drawing/2014/main" id="{9DF62E9C-E446-4235-A2A2-B0E7B48E23B0}"/>
              </a:ext>
            </a:extLst>
          </p:cNvPr>
          <p:cNvSpPr/>
          <p:nvPr/>
        </p:nvSpPr>
        <p:spPr>
          <a:xfrm>
            <a:off x="7310017" y="2424314"/>
            <a:ext cx="346834" cy="29875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383D65AB-1581-4CA4-AEAD-D319F5CBBF2B}"/>
              </a:ext>
            </a:extLst>
          </p:cNvPr>
          <p:cNvSpPr txBox="1"/>
          <p:nvPr/>
        </p:nvSpPr>
        <p:spPr>
          <a:xfrm>
            <a:off x="8003684" y="1569693"/>
            <a:ext cx="982696" cy="468186"/>
          </a:xfrm>
          <a:prstGeom prst="rect">
            <a:avLst/>
          </a:prstGeom>
          <a:noFill/>
        </p:spPr>
        <p:txBody>
          <a:bodyPr wrap="square" rtlCol="0">
            <a:spAutoFit/>
          </a:bodyPr>
          <a:lstStyle/>
          <a:p>
            <a:r>
              <a:rPr lang="en-US" dirty="0"/>
              <a:t>0..*</a:t>
            </a:r>
          </a:p>
        </p:txBody>
      </p:sp>
      <p:sp>
        <p:nvSpPr>
          <p:cNvPr id="83" name="Rectangle 82">
            <a:extLst>
              <a:ext uri="{FF2B5EF4-FFF2-40B4-BE49-F238E27FC236}">
                <a16:creationId xmlns:a16="http://schemas.microsoft.com/office/drawing/2014/main" id="{9B9368F9-7E72-48BE-AF89-FFD928EC14D9}"/>
              </a:ext>
            </a:extLst>
          </p:cNvPr>
          <p:cNvSpPr/>
          <p:nvPr/>
        </p:nvSpPr>
        <p:spPr>
          <a:xfrm>
            <a:off x="9438924" y="2573690"/>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Wings</a:t>
            </a:r>
          </a:p>
          <a:p>
            <a:pPr algn="ctr"/>
            <a:r>
              <a:rPr lang="en-US" sz="1400" dirty="0"/>
              <a:t>+height +company +size</a:t>
            </a:r>
          </a:p>
          <a:p>
            <a:pPr algn="ctr"/>
            <a:r>
              <a:rPr lang="en-US" sz="1400" dirty="0"/>
              <a:t>Rudder() </a:t>
            </a:r>
            <a:r>
              <a:rPr lang="en-US" sz="1400" dirty="0" err="1"/>
              <a:t>alerons</a:t>
            </a:r>
            <a:r>
              <a:rPr lang="en-US" sz="1400" dirty="0"/>
              <a:t>()</a:t>
            </a:r>
          </a:p>
        </p:txBody>
      </p:sp>
      <p:cxnSp>
        <p:nvCxnSpPr>
          <p:cNvPr id="84" name="Connector: Elbow 83">
            <a:extLst>
              <a:ext uri="{FF2B5EF4-FFF2-40B4-BE49-F238E27FC236}">
                <a16:creationId xmlns:a16="http://schemas.microsoft.com/office/drawing/2014/main" id="{5EAB372B-9F36-4948-8FC5-A850A07B7837}"/>
              </a:ext>
            </a:extLst>
          </p:cNvPr>
          <p:cNvCxnSpPr>
            <a:cxnSpLocks/>
          </p:cNvCxnSpPr>
          <p:nvPr/>
        </p:nvCxnSpPr>
        <p:spPr>
          <a:xfrm rot="10800000">
            <a:off x="7656851" y="3051681"/>
            <a:ext cx="1782073" cy="35291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5" name="Flowchart: Decision 84">
            <a:extLst>
              <a:ext uri="{FF2B5EF4-FFF2-40B4-BE49-F238E27FC236}">
                <a16:creationId xmlns:a16="http://schemas.microsoft.com/office/drawing/2014/main" id="{BD598A42-3F48-4EF7-95C7-F94C9BBD408B}"/>
              </a:ext>
            </a:extLst>
          </p:cNvPr>
          <p:cNvSpPr/>
          <p:nvPr/>
        </p:nvSpPr>
        <p:spPr>
          <a:xfrm>
            <a:off x="7310017" y="2898145"/>
            <a:ext cx="346834" cy="293031"/>
          </a:xfrm>
          <a:prstGeom prst="flowChartDecis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CD241764-4D14-4CF1-A667-E902D138D26A}"/>
              </a:ext>
            </a:extLst>
          </p:cNvPr>
          <p:cNvSpPr txBox="1"/>
          <p:nvPr/>
        </p:nvSpPr>
        <p:spPr>
          <a:xfrm>
            <a:off x="8003684" y="3194936"/>
            <a:ext cx="982696" cy="468186"/>
          </a:xfrm>
          <a:prstGeom prst="rect">
            <a:avLst/>
          </a:prstGeom>
          <a:noFill/>
        </p:spPr>
        <p:txBody>
          <a:bodyPr wrap="square" rtlCol="0">
            <a:spAutoFit/>
          </a:bodyPr>
          <a:lstStyle/>
          <a:p>
            <a:r>
              <a:rPr lang="en-US" dirty="0"/>
              <a:t>1..*</a:t>
            </a:r>
          </a:p>
        </p:txBody>
      </p:sp>
      <p:sp>
        <p:nvSpPr>
          <p:cNvPr id="87" name="Rectangle 86">
            <a:extLst>
              <a:ext uri="{FF2B5EF4-FFF2-40B4-BE49-F238E27FC236}">
                <a16:creationId xmlns:a16="http://schemas.microsoft.com/office/drawing/2014/main" id="{AF1085EE-5895-499A-8349-352FBDF81181}"/>
              </a:ext>
            </a:extLst>
          </p:cNvPr>
          <p:cNvSpPr/>
          <p:nvPr/>
        </p:nvSpPr>
        <p:spPr>
          <a:xfrm>
            <a:off x="5036147" y="2132857"/>
            <a:ext cx="2278040" cy="168558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88" name="Rectangle 87">
            <a:extLst>
              <a:ext uri="{FF2B5EF4-FFF2-40B4-BE49-F238E27FC236}">
                <a16:creationId xmlns:a16="http://schemas.microsoft.com/office/drawing/2014/main" id="{F710B352-85F6-4176-91F5-EB4A7E02FE3A}"/>
              </a:ext>
            </a:extLst>
          </p:cNvPr>
          <p:cNvSpPr/>
          <p:nvPr/>
        </p:nvSpPr>
        <p:spPr>
          <a:xfrm>
            <a:off x="3591115" y="4475670"/>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pic>
        <p:nvPicPr>
          <p:cNvPr id="2050" name="Picture 2" descr="Developer, development, object, oriented, programming, software icon - Free  download">
            <a:extLst>
              <a:ext uri="{FF2B5EF4-FFF2-40B4-BE49-F238E27FC236}">
                <a16:creationId xmlns:a16="http://schemas.microsoft.com/office/drawing/2014/main" id="{060376A1-7C30-486F-948D-BE2A7DEAB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55" y="4312707"/>
            <a:ext cx="2156028" cy="215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4359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10500</TotalTime>
  <Words>2227</Words>
  <Application>Microsoft Office PowerPoint</Application>
  <PresentationFormat>Widescreen</PresentationFormat>
  <Paragraphs>354</Paragraphs>
  <Slides>23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72</vt:lpstr>
      <vt:lpstr>Arial</vt:lpstr>
      <vt:lpstr>Calibri</vt:lpstr>
      <vt:lpstr>Calibri Light</vt:lpstr>
      <vt:lpstr>Cooper Black</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695</cp:revision>
  <dcterms:created xsi:type="dcterms:W3CDTF">2016-07-10T03:33:26Z</dcterms:created>
  <dcterms:modified xsi:type="dcterms:W3CDTF">2022-01-29T14:00:55Z</dcterms:modified>
</cp:coreProperties>
</file>